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4"/>
  </p:sldMasterIdLst>
  <p:notesMasterIdLst>
    <p:notesMasterId r:id="rId19"/>
  </p:notesMasterIdLst>
  <p:sldIdLst>
    <p:sldId id="271" r:id="rId5"/>
    <p:sldId id="300" r:id="rId6"/>
    <p:sldId id="298" r:id="rId7"/>
    <p:sldId id="299" r:id="rId8"/>
    <p:sldId id="301" r:id="rId9"/>
    <p:sldId id="302" r:id="rId10"/>
    <p:sldId id="303" r:id="rId11"/>
    <p:sldId id="304" r:id="rId12"/>
    <p:sldId id="292" r:id="rId13"/>
    <p:sldId id="288" r:id="rId14"/>
    <p:sldId id="290" r:id="rId15"/>
    <p:sldId id="289" r:id="rId16"/>
    <p:sldId id="297" r:id="rId17"/>
    <p:sldId id="272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2F4"/>
    <a:srgbClr val="F1F2F3"/>
    <a:srgbClr val="C7C9CC"/>
    <a:srgbClr val="B8D42F"/>
    <a:srgbClr val="2362AD"/>
    <a:srgbClr val="38492A"/>
    <a:srgbClr val="475B38"/>
    <a:srgbClr val="3B5B20"/>
    <a:srgbClr val="3C5FBD"/>
    <a:srgbClr val="A2D60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5" autoAdjust="0"/>
    <p:restoredTop sz="88423" autoAdjust="0"/>
  </p:normalViewPr>
  <p:slideViewPr>
    <p:cSldViewPr snapToGrid="0" snapToObjects="1">
      <p:cViewPr varScale="1">
        <p:scale>
          <a:sx n="146" d="100"/>
          <a:sy n="146" d="100"/>
        </p:scale>
        <p:origin x="2140" y="96"/>
      </p:cViewPr>
      <p:guideLst>
        <p:guide orient="horz" pos="2160"/>
        <p:guide pos="31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472034603845"/>
          <c:y val="4.4989650756500202E-2"/>
          <c:w val="0.81667985398585197"/>
          <c:h val="0.747965001564860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Server and Related Hardware</c:v>
                </c:pt>
              </c:strCache>
            </c:strRef>
          </c:tx>
          <c:spPr>
            <a:gradFill flip="none" rotWithShape="1">
              <a:gsLst>
                <a:gs pos="0">
                  <a:srgbClr val="2362AD"/>
                </a:gs>
                <a:gs pos="100000">
                  <a:schemeClr val="accent1"/>
                </a:gs>
              </a:gsLst>
              <a:lin ang="0" scaled="1"/>
              <a:tileRect/>
            </a:gradFill>
          </c:spPr>
          <c:invertIfNegative val="0"/>
          <c:cat>
            <c:strRef>
              <c:f>Sheet1!$A$2:$A$3</c:f>
              <c:strCache>
                <c:ptCount val="2"/>
                <c:pt idx="0">
                  <c:v>Previous / Other</c:v>
                </c:pt>
                <c:pt idx="1">
                  <c:v>With Nutanix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288293</c:v>
                </c:pt>
                <c:pt idx="1">
                  <c:v>198830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F6-456D-8FCD-F1ABCAF916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Software Licensing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</c:spPr>
          <c:invertIfNegative val="0"/>
          <c:cat>
            <c:strRef>
              <c:f>Sheet1!$A$2:$A$3</c:f>
              <c:strCache>
                <c:ptCount val="2"/>
                <c:pt idx="0">
                  <c:v>Previous / Other</c:v>
                </c:pt>
                <c:pt idx="1">
                  <c:v>With Nutanix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83037</c:v>
                </c:pt>
                <c:pt idx="1">
                  <c:v>77124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F6-456D-8FCD-F1ABCAF916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Power</c:v>
                </c:pt>
              </c:strCache>
            </c:strRef>
          </c:tx>
          <c:spPr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  <a:tileRect/>
            </a:gradFill>
          </c:spPr>
          <c:invertIfNegative val="0"/>
          <c:cat>
            <c:strRef>
              <c:f>Sheet1!$A$2:$A$3</c:f>
              <c:strCache>
                <c:ptCount val="2"/>
                <c:pt idx="0">
                  <c:v>Previous / Other</c:v>
                </c:pt>
                <c:pt idx="1">
                  <c:v>With Nutanix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33503</c:v>
                </c:pt>
                <c:pt idx="1">
                  <c:v>15675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F6-456D-8FCD-F1ABCAF916E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Facilities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86000"/>
                    <a:lumOff val="14000"/>
                  </a:schemeClr>
                </a:gs>
                <a:gs pos="100000">
                  <a:schemeClr val="accent4"/>
                </a:gs>
              </a:gsLst>
              <a:lin ang="0" scaled="1"/>
              <a:tileRect/>
            </a:gradFill>
          </c:spPr>
          <c:invertIfNegative val="0"/>
          <c:cat>
            <c:strRef>
              <c:f>Sheet1!$A$2:$A$3</c:f>
              <c:strCache>
                <c:ptCount val="2"/>
                <c:pt idx="0">
                  <c:v>Previous / Other</c:v>
                </c:pt>
                <c:pt idx="1">
                  <c:v>With Nutanix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26058</c:v>
                </c:pt>
                <c:pt idx="1">
                  <c:v>7953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F6-456D-8FCD-F1ABCAF916E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Maintenance</c:v>
                </c:pt>
              </c:strCache>
            </c:strRef>
          </c:tx>
          <c:spPr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1"/>
              <a:tileRect/>
            </a:gradFill>
          </c:spPr>
          <c:invertIfNegative val="0"/>
          <c:cat>
            <c:strRef>
              <c:f>Sheet1!$A$2:$A$3</c:f>
              <c:strCache>
                <c:ptCount val="2"/>
                <c:pt idx="0">
                  <c:v>Previous / Other</c:v>
                </c:pt>
                <c:pt idx="1">
                  <c:v>With Nutanix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40062</c:v>
                </c:pt>
                <c:pt idx="1">
                  <c:v>27205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F6-456D-8FCD-F1ABCAF91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overlap val="100"/>
        <c:axId val="-2126925072"/>
        <c:axId val="-2127168592"/>
      </c:barChart>
      <c:catAx>
        <c:axId val="-2126925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Gotham Rounded Book" pitchFamily="50" charset="0"/>
              </a:defRPr>
            </a:pPr>
            <a:endParaRPr lang="en-US"/>
          </a:p>
        </c:txPr>
        <c:crossAx val="-2127168592"/>
        <c:crosses val="autoZero"/>
        <c:auto val="1"/>
        <c:lblAlgn val="ctr"/>
        <c:lblOffset val="100"/>
        <c:noMultiLvlLbl val="0"/>
      </c:catAx>
      <c:valAx>
        <c:axId val="-2127168592"/>
        <c:scaling>
          <c:orientation val="minMax"/>
        </c:scaling>
        <c:delete val="0"/>
        <c:axPos val="l"/>
        <c:majorGridlines>
          <c:spPr>
            <a:ln>
              <a:solidFill>
                <a:schemeClr val="accent3"/>
              </a:solidFill>
            </a:ln>
          </c:spPr>
        </c:majorGridlines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Gotham Rounded Book" pitchFamily="50" charset="0"/>
              </a:defRPr>
            </a:pPr>
            <a:endParaRPr lang="en-US"/>
          </a:p>
        </c:txPr>
        <c:crossAx val="-2126925072"/>
        <c:crosses val="autoZero"/>
        <c:crossBetween val="between"/>
        <c:majorUnit val="100000"/>
        <c:dispUnits>
          <c:builtInUnit val="thousands"/>
          <c:dispUnitsLbl>
            <c:layout>
              <c:manualLayout>
                <c:xMode val="edge"/>
                <c:yMode val="edge"/>
                <c:x val="0"/>
                <c:y val="0.13715763961651101"/>
              </c:manualLayout>
            </c:layout>
            <c:tx>
              <c:rich>
                <a:bodyPr/>
                <a:lstStyle/>
                <a:p>
                  <a:pPr>
                    <a:defRPr sz="1050" b="0">
                      <a:latin typeface="Gotham Rounded Book" pitchFamily="50" charset="0"/>
                    </a:defRPr>
                  </a:pPr>
                  <a:r>
                    <a:rPr lang="en-US" sz="1050" b="0" dirty="0">
                      <a:latin typeface="Gotham Rounded Book" pitchFamily="50" charset="0"/>
                    </a:rPr>
                    <a:t>$ Thousands per organization</a:t>
                  </a:r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3.2015259783205199E-2"/>
          <c:y val="0.89463578071396899"/>
          <c:w val="0.89577369363243997"/>
          <c:h val="0.101685664218832"/>
        </c:manualLayout>
      </c:layout>
      <c:overlay val="0"/>
      <c:txPr>
        <a:bodyPr/>
        <a:lstStyle/>
        <a:p>
          <a:pPr>
            <a:defRPr sz="1000">
              <a:latin typeface="Gotham Rounded Book" pitchFamily="50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63A4F3E-766A-DA42-9587-0D8D4572D94B}" type="datetime1">
              <a:rPr lang="en-US"/>
              <a:pPr/>
              <a:t>8/1/2016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32A5950-F53A-F248-B03E-512CD32874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05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A5950-F53A-F248-B03E-512CD32874D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03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28650" lvl="1" indent="-171450">
              <a:buFontTx/>
              <a:buChar char="-"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A5950-F53A-F248-B03E-512CD32874D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1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Being</a:t>
            </a:r>
            <a:r>
              <a:rPr lang="en-US" baseline="0" dirty="0"/>
              <a:t> an advisor is key to developing </a:t>
            </a:r>
            <a:r>
              <a:rPr lang="en-US" baseline="0" dirty="0" err="1"/>
              <a:t>relatiosnhip</a:t>
            </a:r>
            <a:r>
              <a:rPr lang="en-US" baseline="0" dirty="0"/>
              <a:t> with </a:t>
            </a:r>
            <a:r>
              <a:rPr lang="en-US" baseline="0" dirty="0" err="1"/>
              <a:t>Clevel</a:t>
            </a:r>
            <a:endParaRPr lang="en-US" baseline="0" dirty="0"/>
          </a:p>
          <a:p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Customers know that the datacenter </a:t>
            </a:r>
            <a:r>
              <a:rPr lang="en-US" baseline="0" dirty="0" err="1"/>
              <a:t>landscap</a:t>
            </a:r>
            <a:r>
              <a:rPr lang="en-US" baseline="0" dirty="0"/>
              <a:t> is changing.  HCI/</a:t>
            </a:r>
            <a:r>
              <a:rPr lang="en-US" baseline="0" dirty="0" err="1"/>
              <a:t>webcale</a:t>
            </a:r>
            <a:r>
              <a:rPr lang="en-US" baseline="0" dirty="0"/>
              <a:t> are driving this transformation.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This is causing a lot of confusion for our customers.  There are new vendors and incumbents playing in this space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C-level needs someone to sort through this mess help them place their bets are who’s winning now.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Aside from internal tools, references, we give you 3</a:t>
            </a:r>
            <a:r>
              <a:rPr lang="en-US" baseline="30000" dirty="0"/>
              <a:t>rd</a:t>
            </a:r>
            <a:r>
              <a:rPr lang="en-US" baseline="0" dirty="0"/>
              <a:t> party tools like this IDC report that put some clarity around who’s leading the charge.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Showing that Nutanix has a clear lead on completeness of vision and more important </a:t>
            </a:r>
            <a:r>
              <a:rPr lang="en-US" baseline="0" dirty="0" err="1"/>
              <a:t>ablity</a:t>
            </a:r>
            <a:r>
              <a:rPr lang="en-US" baseline="0" dirty="0"/>
              <a:t> to execute in this space helps the C-suite make those calculated bets.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A5950-F53A-F248-B03E-512CD32874D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58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aseline="0" dirty="0"/>
              <a:t>providing financial value is the second area were we can help you be relevant to key customer executives:</a:t>
            </a:r>
          </a:p>
          <a:p>
            <a:endParaRPr lang="en-US" baseline="0" dirty="0"/>
          </a:p>
          <a:p>
            <a:r>
              <a:rPr lang="en-US" baseline="0" dirty="0"/>
              <a:t>Nutanix gives you a number of talk tracks that will resonate </a:t>
            </a:r>
          </a:p>
          <a:p>
            <a:endParaRPr lang="en-US" baseline="0" dirty="0"/>
          </a:p>
          <a:p>
            <a:r>
              <a:rPr lang="en-US" baseline="0" dirty="0"/>
              <a:t>Real ROI, Payback and TCO benefits matter audience. </a:t>
            </a:r>
          </a:p>
          <a:p>
            <a:endParaRPr lang="en-US" baseline="0" dirty="0"/>
          </a:p>
          <a:p>
            <a:r>
              <a:rPr lang="en-US" baseline="0" dirty="0"/>
              <a:t>Each of these areas are data points that should be presented in your Nutanix sales campaign to better align with the executives</a:t>
            </a:r>
          </a:p>
          <a:p>
            <a:endParaRPr lang="en-US" baseline="0" dirty="0"/>
          </a:p>
          <a:p>
            <a:r>
              <a:rPr lang="en-US" baseline="0" dirty="0"/>
              <a:t>Aside from producing shear numbers that you see here, Nutanix also provides the tools behind these #’s that prove out our claims.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A5950-F53A-F248-B03E-512CD32874D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08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Technical Versatility also impacts the customers overall business as well as gives Customer execs leverage.  </a:t>
            </a:r>
          </a:p>
          <a:p>
            <a:pPr marL="171450" indent="-171450">
              <a:buFontTx/>
              <a:buChar char="-"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Presenting solutions that allow them to get scale out of their investments always resonates.  The more of their data center requirements you can support on a single platform the further their dollar goes.</a:t>
            </a:r>
          </a:p>
          <a:p>
            <a:pPr marL="171450" indent="-171450">
              <a:buFontTx/>
              <a:buChar char="-"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Usually IT decisions are based on solving an independent problem. This dilutes business value for customers. </a:t>
            </a:r>
          </a:p>
          <a:p>
            <a:pPr marL="171450" indent="-171450">
              <a:buFontTx/>
              <a:buChar char="-"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Our solutions allow Executives to support what’s needed for today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wether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it’s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teir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1 apps like Oracle, SAP or future requirements like remote sites, DR or cloud initiatives.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A5950-F53A-F248-B03E-512CD32874D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1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Third and Last - Mitigating risk.</a:t>
            </a:r>
          </a:p>
          <a:p>
            <a:r>
              <a:rPr lang="en-US" dirty="0"/>
              <a:t>1. We talked about the how the HCI </a:t>
            </a:r>
            <a:r>
              <a:rPr lang="en-US" b="1" u="sng" dirty="0"/>
              <a:t>field</a:t>
            </a:r>
            <a:r>
              <a:rPr lang="en-US" b="1" u="sng" baseline="0" dirty="0"/>
              <a:t> is growing and getting crowded</a:t>
            </a:r>
            <a:r>
              <a:rPr lang="en-US" baseline="0" dirty="0"/>
              <a:t>. Only a few can deliver</a:t>
            </a:r>
          </a:p>
          <a:p>
            <a:r>
              <a:rPr lang="en-US" baseline="0" dirty="0"/>
              <a:t>2. By </a:t>
            </a:r>
            <a:r>
              <a:rPr lang="en-US" b="1" u="sng" baseline="0" dirty="0"/>
              <a:t>buying Nutanix your customers are taking the risk out </a:t>
            </a:r>
            <a:r>
              <a:rPr lang="en-US" baseline="0" dirty="0"/>
              <a:t>of leveraging HC and </a:t>
            </a:r>
            <a:r>
              <a:rPr lang="en-US" baseline="0" dirty="0" err="1"/>
              <a:t>Webcale</a:t>
            </a:r>
            <a:r>
              <a:rPr lang="en-US" baseline="0" dirty="0"/>
              <a:t> technologies.</a:t>
            </a:r>
          </a:p>
          <a:p>
            <a:r>
              <a:rPr lang="en-US" baseline="0" dirty="0"/>
              <a:t>3. Why’s that?  </a:t>
            </a:r>
            <a:r>
              <a:rPr lang="en-US" b="1" u="sng" baseline="0" dirty="0"/>
              <a:t>They are working with a proven company</a:t>
            </a:r>
            <a:endParaRPr lang="en-US" baseline="0" dirty="0"/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Close to 2000 customers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Over 70 countries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Hitting maturity on all fronts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And most important is customer satisfaction.  If you look at our NPS of 91 that clearly shows that the experience customers have with Nutanix is unmatched.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A5950-F53A-F248-B03E-512CD32874D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-790" y="2898784"/>
            <a:ext cx="9144000" cy="189600"/>
          </a:xfrm>
          <a:prstGeom prst="rect">
            <a:avLst/>
          </a:prstGeom>
          <a:gradFill>
            <a:gsLst>
              <a:gs pos="0">
                <a:schemeClr val="bg1">
                  <a:lumMod val="91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7C9CC"/>
              </a:solidFill>
              <a:latin typeface="+mj-lt"/>
            </a:endParaRPr>
          </a:p>
        </p:txBody>
      </p:sp>
      <p:sp>
        <p:nvSpPr>
          <p:cNvPr id="8" name="Freeform 7"/>
          <p:cNvSpPr/>
          <p:nvPr userDrawn="1"/>
        </p:nvSpPr>
        <p:spPr bwMode="gray">
          <a:xfrm>
            <a:off x="-8346" y="2898783"/>
            <a:ext cx="1493332" cy="1694583"/>
          </a:xfrm>
          <a:custGeom>
            <a:avLst/>
            <a:gdLst>
              <a:gd name="connsiteX0" fmla="*/ 15903 w 4071068"/>
              <a:gd name="connsiteY0" fmla="*/ 63610 h 4619708"/>
              <a:gd name="connsiteX1" fmla="*/ 15903 w 4071068"/>
              <a:gd name="connsiteY1" fmla="*/ 0 h 4619708"/>
              <a:gd name="connsiteX2" fmla="*/ 2663687 w 4071068"/>
              <a:gd name="connsiteY2" fmla="*/ 15902 h 4619708"/>
              <a:gd name="connsiteX3" fmla="*/ 4071068 w 4071068"/>
              <a:gd name="connsiteY3" fmla="*/ 1160890 h 4619708"/>
              <a:gd name="connsiteX4" fmla="*/ 0 w 4071068"/>
              <a:gd name="connsiteY4" fmla="*/ 4619708 h 4619708"/>
              <a:gd name="connsiteX5" fmla="*/ 7952 w 4071068"/>
              <a:gd name="connsiteY5" fmla="*/ 2266121 h 4619708"/>
              <a:gd name="connsiteX6" fmla="*/ 1319917 w 4071068"/>
              <a:gd name="connsiteY6" fmla="*/ 1144988 h 4619708"/>
              <a:gd name="connsiteX7" fmla="*/ 15903 w 4071068"/>
              <a:gd name="connsiteY7" fmla="*/ 63610 h 461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1068" h="4619708">
                <a:moveTo>
                  <a:pt x="15903" y="63610"/>
                </a:moveTo>
                <a:lnTo>
                  <a:pt x="15903" y="0"/>
                </a:lnTo>
                <a:lnTo>
                  <a:pt x="2663687" y="15902"/>
                </a:lnTo>
                <a:lnTo>
                  <a:pt x="4071068" y="1160890"/>
                </a:lnTo>
                <a:lnTo>
                  <a:pt x="0" y="4619708"/>
                </a:lnTo>
                <a:cubicBezTo>
                  <a:pt x="2651" y="3835179"/>
                  <a:pt x="5301" y="3050650"/>
                  <a:pt x="7952" y="2266121"/>
                </a:cubicBezTo>
                <a:lnTo>
                  <a:pt x="1319917" y="1144988"/>
                </a:lnTo>
                <a:lnTo>
                  <a:pt x="15903" y="63610"/>
                </a:lnTo>
                <a:close/>
              </a:path>
            </a:pathLst>
          </a:custGeom>
          <a:gradFill>
            <a:gsLst>
              <a:gs pos="1667">
                <a:schemeClr val="bg1">
                  <a:lumMod val="95000"/>
                  <a:alpha val="0"/>
                </a:schemeClr>
              </a:gs>
              <a:gs pos="20000">
                <a:schemeClr val="bg1">
                  <a:lumMod val="9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181637" y="3459828"/>
            <a:ext cx="346097" cy="381701"/>
          </a:xfrm>
          <a:custGeom>
            <a:avLst/>
            <a:gdLst>
              <a:gd name="T0" fmla="*/ 21 w 58"/>
              <a:gd name="T1" fmla="*/ 64 h 64"/>
              <a:gd name="T2" fmla="*/ 20 w 58"/>
              <a:gd name="T3" fmla="*/ 64 h 64"/>
              <a:gd name="T4" fmla="*/ 2 w 58"/>
              <a:gd name="T5" fmla="*/ 64 h 64"/>
              <a:gd name="T6" fmla="*/ 1 w 58"/>
              <a:gd name="T7" fmla="*/ 63 h 64"/>
              <a:gd name="T8" fmla="*/ 1 w 58"/>
              <a:gd name="T9" fmla="*/ 61 h 64"/>
              <a:gd name="T10" fmla="*/ 34 w 58"/>
              <a:gd name="T11" fmla="*/ 33 h 64"/>
              <a:gd name="T12" fmla="*/ 34 w 58"/>
              <a:gd name="T13" fmla="*/ 31 h 64"/>
              <a:gd name="T14" fmla="*/ 1 w 58"/>
              <a:gd name="T15" fmla="*/ 2 h 64"/>
              <a:gd name="T16" fmla="*/ 0 w 58"/>
              <a:gd name="T17" fmla="*/ 1 h 64"/>
              <a:gd name="T18" fmla="*/ 2 w 58"/>
              <a:gd name="T19" fmla="*/ 0 h 64"/>
              <a:gd name="T20" fmla="*/ 20 w 58"/>
              <a:gd name="T21" fmla="*/ 0 h 64"/>
              <a:gd name="T22" fmla="*/ 20 w 58"/>
              <a:gd name="T23" fmla="*/ 0 h 64"/>
              <a:gd name="T24" fmla="*/ 57 w 58"/>
              <a:gd name="T25" fmla="*/ 31 h 64"/>
              <a:gd name="T26" fmla="*/ 57 w 58"/>
              <a:gd name="T27" fmla="*/ 31 h 64"/>
              <a:gd name="T28" fmla="*/ 57 w 58"/>
              <a:gd name="T29" fmla="*/ 33 h 64"/>
              <a:gd name="T30" fmla="*/ 57 w 58"/>
              <a:gd name="T31" fmla="*/ 33 h 64"/>
              <a:gd name="T32" fmla="*/ 21 w 58"/>
              <a:gd name="T33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8" h="64">
                <a:moveTo>
                  <a:pt x="21" y="64"/>
                </a:moveTo>
                <a:cubicBezTo>
                  <a:pt x="21" y="64"/>
                  <a:pt x="21" y="64"/>
                  <a:pt x="20" y="64"/>
                </a:cubicBezTo>
                <a:cubicBezTo>
                  <a:pt x="2" y="64"/>
                  <a:pt x="2" y="64"/>
                  <a:pt x="2" y="64"/>
                </a:cubicBezTo>
                <a:cubicBezTo>
                  <a:pt x="1" y="64"/>
                  <a:pt x="1" y="64"/>
                  <a:pt x="1" y="63"/>
                </a:cubicBezTo>
                <a:cubicBezTo>
                  <a:pt x="0" y="62"/>
                  <a:pt x="0" y="62"/>
                  <a:pt x="1" y="61"/>
                </a:cubicBezTo>
                <a:cubicBezTo>
                  <a:pt x="34" y="33"/>
                  <a:pt x="34" y="33"/>
                  <a:pt x="34" y="33"/>
                </a:cubicBezTo>
                <a:cubicBezTo>
                  <a:pt x="35" y="32"/>
                  <a:pt x="35" y="31"/>
                  <a:pt x="34" y="3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8" y="31"/>
                  <a:pt x="58" y="32"/>
                  <a:pt x="57" y="33"/>
                </a:cubicBezTo>
                <a:cubicBezTo>
                  <a:pt x="57" y="33"/>
                  <a:pt x="57" y="33"/>
                  <a:pt x="57" y="33"/>
                </a:cubicBezTo>
                <a:lnTo>
                  <a:pt x="21" y="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51576" y="3362785"/>
            <a:ext cx="8009100" cy="528885"/>
          </a:xfrm>
          <a:prstGeom prst="rect">
            <a:avLst/>
          </a:prstGeom>
        </p:spPr>
        <p:txBody>
          <a:bodyPr anchor="b" anchorCtr="0"/>
          <a:lstStyle>
            <a:lvl1pPr algn="l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51575" y="3964972"/>
            <a:ext cx="8009101" cy="4173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ounded Rectangle 6"/>
          <p:cNvSpPr/>
          <p:nvPr userDrawn="1"/>
        </p:nvSpPr>
        <p:spPr bwMode="gray">
          <a:xfrm flipV="1">
            <a:off x="0" y="0"/>
            <a:ext cx="9143999" cy="287472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0F2F4"/>
              </a:gs>
              <a:gs pos="61000">
                <a:schemeClr val="accent1">
                  <a:tint val="23500"/>
                  <a:satMod val="160000"/>
                  <a:lumMod val="0"/>
                  <a:lumOff val="10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7C9CC"/>
              </a:solidFill>
              <a:latin typeface="+mj-lt"/>
            </a:endParaRP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-790" y="2857012"/>
            <a:ext cx="9144000" cy="591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7C9CC"/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790" y="2874720"/>
            <a:ext cx="9144000" cy="0"/>
          </a:xfrm>
          <a:prstGeom prst="line">
            <a:avLst/>
          </a:prstGeom>
          <a:ln w="444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\\psf\Home\Dropbox (Dolphin Team)\Dolphin (1)\DMM Source\DMM Client Style Guides\Nutanix\Nutanix Logos\nutanix-logo-raster-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9" y="2014995"/>
            <a:ext cx="3742740" cy="472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81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2367" y="254437"/>
            <a:ext cx="8311710" cy="547483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367" y="1398865"/>
            <a:ext cx="8259294" cy="459203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00050" indent="-169863"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568325" indent="-168275">
              <a:buFont typeface="Symbol" pitchFamily="18" charset="2"/>
              <a:buChar char="-"/>
              <a:defRPr lang="en-US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400050" lvl="1" indent="-169863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110000"/>
              <a:buFont typeface="Arial" pitchFamily="34" charset="0"/>
              <a:buChar char="•"/>
            </a:pPr>
            <a:r>
              <a:rPr lang="en-US" dirty="0"/>
              <a:t>Second level</a:t>
            </a:r>
          </a:p>
          <a:p>
            <a:pPr marL="568325" lvl="2" indent="-168275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078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2367" y="254437"/>
            <a:ext cx="8311710" cy="547483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389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48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-790" y="3440109"/>
            <a:ext cx="9144000" cy="189600"/>
          </a:xfrm>
          <a:prstGeom prst="rect">
            <a:avLst/>
          </a:prstGeom>
          <a:gradFill>
            <a:gsLst>
              <a:gs pos="0">
                <a:schemeClr val="bg1">
                  <a:lumMod val="91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7C9CC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 userDrawn="1"/>
        </p:nvSpPr>
        <p:spPr bwMode="gray">
          <a:xfrm flipV="1">
            <a:off x="0" y="541325"/>
            <a:ext cx="9143999" cy="287472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0F2F4"/>
              </a:gs>
              <a:gs pos="61000">
                <a:schemeClr val="accent1">
                  <a:tint val="23500"/>
                  <a:satMod val="160000"/>
                  <a:lumMod val="0"/>
                  <a:lumOff val="10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7C9CC"/>
              </a:solidFill>
              <a:latin typeface="+mj-lt"/>
            </a:endParaRPr>
          </a:p>
        </p:txBody>
      </p:sp>
      <p:sp>
        <p:nvSpPr>
          <p:cNvPr id="10" name="Freeform 9"/>
          <p:cNvSpPr/>
          <p:nvPr userDrawn="1"/>
        </p:nvSpPr>
        <p:spPr bwMode="gray">
          <a:xfrm>
            <a:off x="-29181" y="-9033"/>
            <a:ext cx="7720690" cy="6895099"/>
          </a:xfrm>
          <a:custGeom>
            <a:avLst/>
            <a:gdLst>
              <a:gd name="connsiteX0" fmla="*/ 15903 w 4071068"/>
              <a:gd name="connsiteY0" fmla="*/ 63610 h 4619708"/>
              <a:gd name="connsiteX1" fmla="*/ 15903 w 4071068"/>
              <a:gd name="connsiteY1" fmla="*/ 0 h 4619708"/>
              <a:gd name="connsiteX2" fmla="*/ 2663687 w 4071068"/>
              <a:gd name="connsiteY2" fmla="*/ 15902 h 4619708"/>
              <a:gd name="connsiteX3" fmla="*/ 4071068 w 4071068"/>
              <a:gd name="connsiteY3" fmla="*/ 1160890 h 4619708"/>
              <a:gd name="connsiteX4" fmla="*/ 0 w 4071068"/>
              <a:gd name="connsiteY4" fmla="*/ 4619708 h 4619708"/>
              <a:gd name="connsiteX5" fmla="*/ 7952 w 4071068"/>
              <a:gd name="connsiteY5" fmla="*/ 2266121 h 4619708"/>
              <a:gd name="connsiteX6" fmla="*/ 1319917 w 4071068"/>
              <a:gd name="connsiteY6" fmla="*/ 1144988 h 4619708"/>
              <a:gd name="connsiteX7" fmla="*/ 15903 w 4071068"/>
              <a:gd name="connsiteY7" fmla="*/ 63610 h 4619708"/>
              <a:gd name="connsiteX0" fmla="*/ 715471 w 4770636"/>
              <a:gd name="connsiteY0" fmla="*/ 63610 h 4619708"/>
              <a:gd name="connsiteX1" fmla="*/ 715471 w 4770636"/>
              <a:gd name="connsiteY1" fmla="*/ 0 h 4619708"/>
              <a:gd name="connsiteX2" fmla="*/ 3363255 w 4770636"/>
              <a:gd name="connsiteY2" fmla="*/ 15902 h 4619708"/>
              <a:gd name="connsiteX3" fmla="*/ 4770636 w 4770636"/>
              <a:gd name="connsiteY3" fmla="*/ 1160890 h 4619708"/>
              <a:gd name="connsiteX4" fmla="*/ 699568 w 4770636"/>
              <a:gd name="connsiteY4" fmla="*/ 4619708 h 4619708"/>
              <a:gd name="connsiteX5" fmla="*/ 7 w 4770636"/>
              <a:gd name="connsiteY5" fmla="*/ 2861685 h 4619708"/>
              <a:gd name="connsiteX6" fmla="*/ 2019485 w 4770636"/>
              <a:gd name="connsiteY6" fmla="*/ 1144988 h 4619708"/>
              <a:gd name="connsiteX7" fmla="*/ 715471 w 4770636"/>
              <a:gd name="connsiteY7" fmla="*/ 63610 h 4619708"/>
              <a:gd name="connsiteX0" fmla="*/ 2019485 w 4770636"/>
              <a:gd name="connsiteY0" fmla="*/ 1144988 h 4619708"/>
              <a:gd name="connsiteX1" fmla="*/ 715471 w 4770636"/>
              <a:gd name="connsiteY1" fmla="*/ 0 h 4619708"/>
              <a:gd name="connsiteX2" fmla="*/ 3363255 w 4770636"/>
              <a:gd name="connsiteY2" fmla="*/ 15902 h 4619708"/>
              <a:gd name="connsiteX3" fmla="*/ 4770636 w 4770636"/>
              <a:gd name="connsiteY3" fmla="*/ 1160890 h 4619708"/>
              <a:gd name="connsiteX4" fmla="*/ 699568 w 4770636"/>
              <a:gd name="connsiteY4" fmla="*/ 4619708 h 4619708"/>
              <a:gd name="connsiteX5" fmla="*/ 7 w 4770636"/>
              <a:gd name="connsiteY5" fmla="*/ 2861685 h 4619708"/>
              <a:gd name="connsiteX6" fmla="*/ 2019485 w 4770636"/>
              <a:gd name="connsiteY6" fmla="*/ 1144988 h 4619708"/>
              <a:gd name="connsiteX0" fmla="*/ 2060784 w 4811935"/>
              <a:gd name="connsiteY0" fmla="*/ 1673383 h 5148103"/>
              <a:gd name="connsiteX1" fmla="*/ 0 w 4811935"/>
              <a:gd name="connsiteY1" fmla="*/ 0 h 5148103"/>
              <a:gd name="connsiteX2" fmla="*/ 3404554 w 4811935"/>
              <a:gd name="connsiteY2" fmla="*/ 544297 h 5148103"/>
              <a:gd name="connsiteX3" fmla="*/ 4811935 w 4811935"/>
              <a:gd name="connsiteY3" fmla="*/ 1689285 h 5148103"/>
              <a:gd name="connsiteX4" fmla="*/ 740867 w 4811935"/>
              <a:gd name="connsiteY4" fmla="*/ 5148103 h 5148103"/>
              <a:gd name="connsiteX5" fmla="*/ 41306 w 4811935"/>
              <a:gd name="connsiteY5" fmla="*/ 3390080 h 5148103"/>
              <a:gd name="connsiteX6" fmla="*/ 2060784 w 4811935"/>
              <a:gd name="connsiteY6" fmla="*/ 1673383 h 5148103"/>
              <a:gd name="connsiteX0" fmla="*/ 2060784 w 4811935"/>
              <a:gd name="connsiteY0" fmla="*/ 2485898 h 5960618"/>
              <a:gd name="connsiteX1" fmla="*/ 0 w 4811935"/>
              <a:gd name="connsiteY1" fmla="*/ 812515 h 5960618"/>
              <a:gd name="connsiteX2" fmla="*/ 1729809 w 4811935"/>
              <a:gd name="connsiteY2" fmla="*/ 0 h 5960618"/>
              <a:gd name="connsiteX3" fmla="*/ 4811935 w 4811935"/>
              <a:gd name="connsiteY3" fmla="*/ 2501800 h 5960618"/>
              <a:gd name="connsiteX4" fmla="*/ 740867 w 4811935"/>
              <a:gd name="connsiteY4" fmla="*/ 5960618 h 5960618"/>
              <a:gd name="connsiteX5" fmla="*/ 41306 w 4811935"/>
              <a:gd name="connsiteY5" fmla="*/ 4202595 h 5960618"/>
              <a:gd name="connsiteX6" fmla="*/ 2060784 w 4811935"/>
              <a:gd name="connsiteY6" fmla="*/ 2485898 h 5960618"/>
              <a:gd name="connsiteX0" fmla="*/ 2116461 w 4867612"/>
              <a:gd name="connsiteY0" fmla="*/ 2485898 h 5960618"/>
              <a:gd name="connsiteX1" fmla="*/ 55677 w 4867612"/>
              <a:gd name="connsiteY1" fmla="*/ 812515 h 5960618"/>
              <a:gd name="connsiteX2" fmla="*/ 100205 w 4867612"/>
              <a:gd name="connsiteY2" fmla="*/ 46790 h 5960618"/>
              <a:gd name="connsiteX3" fmla="*/ 1785486 w 4867612"/>
              <a:gd name="connsiteY3" fmla="*/ 0 h 5960618"/>
              <a:gd name="connsiteX4" fmla="*/ 4867612 w 4867612"/>
              <a:gd name="connsiteY4" fmla="*/ 2501800 h 5960618"/>
              <a:gd name="connsiteX5" fmla="*/ 796544 w 4867612"/>
              <a:gd name="connsiteY5" fmla="*/ 5960618 h 5960618"/>
              <a:gd name="connsiteX6" fmla="*/ 96983 w 4867612"/>
              <a:gd name="connsiteY6" fmla="*/ 4202595 h 5960618"/>
              <a:gd name="connsiteX7" fmla="*/ 2116461 w 4867612"/>
              <a:gd name="connsiteY7" fmla="*/ 2485898 h 5960618"/>
              <a:gd name="connsiteX0" fmla="*/ 2060784 w 4811935"/>
              <a:gd name="connsiteY0" fmla="*/ 2485898 h 5960618"/>
              <a:gd name="connsiteX1" fmla="*/ 0 w 4811935"/>
              <a:gd name="connsiteY1" fmla="*/ 812515 h 5960618"/>
              <a:gd name="connsiteX2" fmla="*/ 44528 w 4811935"/>
              <a:gd name="connsiteY2" fmla="*/ 46790 h 5960618"/>
              <a:gd name="connsiteX3" fmla="*/ 1729809 w 4811935"/>
              <a:gd name="connsiteY3" fmla="*/ 0 h 5960618"/>
              <a:gd name="connsiteX4" fmla="*/ 4811935 w 4811935"/>
              <a:gd name="connsiteY4" fmla="*/ 2501800 h 5960618"/>
              <a:gd name="connsiteX5" fmla="*/ 740867 w 4811935"/>
              <a:gd name="connsiteY5" fmla="*/ 5960618 h 5960618"/>
              <a:gd name="connsiteX6" fmla="*/ 41306 w 4811935"/>
              <a:gd name="connsiteY6" fmla="*/ 4202595 h 5960618"/>
              <a:gd name="connsiteX7" fmla="*/ 2060784 w 4811935"/>
              <a:gd name="connsiteY7" fmla="*/ 2485898 h 5960618"/>
              <a:gd name="connsiteX0" fmla="*/ 2060784 w 4811935"/>
              <a:gd name="connsiteY0" fmla="*/ 2485898 h 5960618"/>
              <a:gd name="connsiteX1" fmla="*/ 0 w 4811935"/>
              <a:gd name="connsiteY1" fmla="*/ 812515 h 5960618"/>
              <a:gd name="connsiteX2" fmla="*/ 44528 w 4811935"/>
              <a:gd name="connsiteY2" fmla="*/ 46790 h 5960618"/>
              <a:gd name="connsiteX3" fmla="*/ 1729809 w 4811935"/>
              <a:gd name="connsiteY3" fmla="*/ 0 h 5960618"/>
              <a:gd name="connsiteX4" fmla="*/ 4811935 w 4811935"/>
              <a:gd name="connsiteY4" fmla="*/ 2501800 h 5960618"/>
              <a:gd name="connsiteX5" fmla="*/ 740867 w 4811935"/>
              <a:gd name="connsiteY5" fmla="*/ 5960618 h 5960618"/>
              <a:gd name="connsiteX6" fmla="*/ 41306 w 4811935"/>
              <a:gd name="connsiteY6" fmla="*/ 4202595 h 5960618"/>
              <a:gd name="connsiteX7" fmla="*/ 2060784 w 4811935"/>
              <a:gd name="connsiteY7" fmla="*/ 2485898 h 5960618"/>
              <a:gd name="connsiteX0" fmla="*/ 2019486 w 4770637"/>
              <a:gd name="connsiteY0" fmla="*/ 2485898 h 5960618"/>
              <a:gd name="connsiteX1" fmla="*/ 52739 w 4770637"/>
              <a:gd name="connsiteY1" fmla="*/ 893118 h 5960618"/>
              <a:gd name="connsiteX2" fmla="*/ 3230 w 4770637"/>
              <a:gd name="connsiteY2" fmla="*/ 46790 h 5960618"/>
              <a:gd name="connsiteX3" fmla="*/ 1688511 w 4770637"/>
              <a:gd name="connsiteY3" fmla="*/ 0 h 5960618"/>
              <a:gd name="connsiteX4" fmla="*/ 4770637 w 4770637"/>
              <a:gd name="connsiteY4" fmla="*/ 2501800 h 5960618"/>
              <a:gd name="connsiteX5" fmla="*/ 699569 w 4770637"/>
              <a:gd name="connsiteY5" fmla="*/ 5960618 h 5960618"/>
              <a:gd name="connsiteX6" fmla="*/ 8 w 4770637"/>
              <a:gd name="connsiteY6" fmla="*/ 4202595 h 5960618"/>
              <a:gd name="connsiteX7" fmla="*/ 2019486 w 4770637"/>
              <a:gd name="connsiteY7" fmla="*/ 2485898 h 5960618"/>
              <a:gd name="connsiteX0" fmla="*/ 2019486 w 4770637"/>
              <a:gd name="connsiteY0" fmla="*/ 2485898 h 5960618"/>
              <a:gd name="connsiteX1" fmla="*/ 52739 w 4770637"/>
              <a:gd name="connsiteY1" fmla="*/ 893118 h 5960618"/>
              <a:gd name="connsiteX2" fmla="*/ 61444 w 4770637"/>
              <a:gd name="connsiteY2" fmla="*/ 149783 h 5960618"/>
              <a:gd name="connsiteX3" fmla="*/ 1688511 w 4770637"/>
              <a:gd name="connsiteY3" fmla="*/ 0 h 5960618"/>
              <a:gd name="connsiteX4" fmla="*/ 4770637 w 4770637"/>
              <a:gd name="connsiteY4" fmla="*/ 2501800 h 5960618"/>
              <a:gd name="connsiteX5" fmla="*/ 699569 w 4770637"/>
              <a:gd name="connsiteY5" fmla="*/ 5960618 h 5960618"/>
              <a:gd name="connsiteX6" fmla="*/ 8 w 4770637"/>
              <a:gd name="connsiteY6" fmla="*/ 4202595 h 5960618"/>
              <a:gd name="connsiteX7" fmla="*/ 2019486 w 4770637"/>
              <a:gd name="connsiteY7" fmla="*/ 2485898 h 5960618"/>
              <a:gd name="connsiteX0" fmla="*/ 2019486 w 4770637"/>
              <a:gd name="connsiteY0" fmla="*/ 2342605 h 5817325"/>
              <a:gd name="connsiteX1" fmla="*/ 52739 w 4770637"/>
              <a:gd name="connsiteY1" fmla="*/ 749825 h 5817325"/>
              <a:gd name="connsiteX2" fmla="*/ 61444 w 4770637"/>
              <a:gd name="connsiteY2" fmla="*/ 6490 h 5817325"/>
              <a:gd name="connsiteX3" fmla="*/ 1827327 w 4770637"/>
              <a:gd name="connsiteY3" fmla="*/ 0 h 5817325"/>
              <a:gd name="connsiteX4" fmla="*/ 4770637 w 4770637"/>
              <a:gd name="connsiteY4" fmla="*/ 2358507 h 5817325"/>
              <a:gd name="connsiteX5" fmla="*/ 699569 w 4770637"/>
              <a:gd name="connsiteY5" fmla="*/ 5817325 h 5817325"/>
              <a:gd name="connsiteX6" fmla="*/ 8 w 4770637"/>
              <a:gd name="connsiteY6" fmla="*/ 4059302 h 5817325"/>
              <a:gd name="connsiteX7" fmla="*/ 2019486 w 4770637"/>
              <a:gd name="connsiteY7" fmla="*/ 2342605 h 5817325"/>
              <a:gd name="connsiteX0" fmla="*/ 1974707 w 4725858"/>
              <a:gd name="connsiteY0" fmla="*/ 2342605 h 5817325"/>
              <a:gd name="connsiteX1" fmla="*/ 7960 w 4725858"/>
              <a:gd name="connsiteY1" fmla="*/ 749825 h 5817325"/>
              <a:gd name="connsiteX2" fmla="*/ 16665 w 4725858"/>
              <a:gd name="connsiteY2" fmla="*/ 6490 h 5817325"/>
              <a:gd name="connsiteX3" fmla="*/ 1782548 w 4725858"/>
              <a:gd name="connsiteY3" fmla="*/ 0 h 5817325"/>
              <a:gd name="connsiteX4" fmla="*/ 4725858 w 4725858"/>
              <a:gd name="connsiteY4" fmla="*/ 2358507 h 5817325"/>
              <a:gd name="connsiteX5" fmla="*/ 654790 w 4725858"/>
              <a:gd name="connsiteY5" fmla="*/ 5817325 h 5817325"/>
              <a:gd name="connsiteX6" fmla="*/ 8 w 4725858"/>
              <a:gd name="connsiteY6" fmla="*/ 4019001 h 5817325"/>
              <a:gd name="connsiteX7" fmla="*/ 1974707 w 4725858"/>
              <a:gd name="connsiteY7" fmla="*/ 2342605 h 5817325"/>
              <a:gd name="connsiteX0" fmla="*/ 2127720 w 4878871"/>
              <a:gd name="connsiteY0" fmla="*/ 2342605 h 5874733"/>
              <a:gd name="connsiteX1" fmla="*/ 160973 w 4878871"/>
              <a:gd name="connsiteY1" fmla="*/ 749825 h 5874733"/>
              <a:gd name="connsiteX2" fmla="*/ 169678 w 4878871"/>
              <a:gd name="connsiteY2" fmla="*/ 6490 h 5874733"/>
              <a:gd name="connsiteX3" fmla="*/ 1935561 w 4878871"/>
              <a:gd name="connsiteY3" fmla="*/ 0 h 5874733"/>
              <a:gd name="connsiteX4" fmla="*/ 4878871 w 4878871"/>
              <a:gd name="connsiteY4" fmla="*/ 2358507 h 5874733"/>
              <a:gd name="connsiteX5" fmla="*/ 807803 w 4878871"/>
              <a:gd name="connsiteY5" fmla="*/ 5817325 h 5874733"/>
              <a:gd name="connsiteX6" fmla="*/ 175067 w 4878871"/>
              <a:gd name="connsiteY6" fmla="*/ 4219256 h 5874733"/>
              <a:gd name="connsiteX7" fmla="*/ 153021 w 4878871"/>
              <a:gd name="connsiteY7" fmla="*/ 4019001 h 5874733"/>
              <a:gd name="connsiteX8" fmla="*/ 2127720 w 4878871"/>
              <a:gd name="connsiteY8" fmla="*/ 2342605 h 5874733"/>
              <a:gd name="connsiteX0" fmla="*/ 2127720 w 4878871"/>
              <a:gd name="connsiteY0" fmla="*/ 2342605 h 5867447"/>
              <a:gd name="connsiteX1" fmla="*/ 160973 w 4878871"/>
              <a:gd name="connsiteY1" fmla="*/ 749825 h 5867447"/>
              <a:gd name="connsiteX2" fmla="*/ 169678 w 4878871"/>
              <a:gd name="connsiteY2" fmla="*/ 6490 h 5867447"/>
              <a:gd name="connsiteX3" fmla="*/ 1935561 w 4878871"/>
              <a:gd name="connsiteY3" fmla="*/ 0 h 5867447"/>
              <a:gd name="connsiteX4" fmla="*/ 4878871 w 4878871"/>
              <a:gd name="connsiteY4" fmla="*/ 2358507 h 5867447"/>
              <a:gd name="connsiteX5" fmla="*/ 807803 w 4878871"/>
              <a:gd name="connsiteY5" fmla="*/ 5817325 h 5867447"/>
              <a:gd name="connsiteX6" fmla="*/ 175067 w 4878871"/>
              <a:gd name="connsiteY6" fmla="*/ 4219256 h 5867447"/>
              <a:gd name="connsiteX7" fmla="*/ 153021 w 4878871"/>
              <a:gd name="connsiteY7" fmla="*/ 4019001 h 5867447"/>
              <a:gd name="connsiteX8" fmla="*/ 2127720 w 4878871"/>
              <a:gd name="connsiteY8" fmla="*/ 2342605 h 5867447"/>
              <a:gd name="connsiteX0" fmla="*/ 2103193 w 4854344"/>
              <a:gd name="connsiteY0" fmla="*/ 2342605 h 5867447"/>
              <a:gd name="connsiteX1" fmla="*/ 136446 w 4854344"/>
              <a:gd name="connsiteY1" fmla="*/ 749825 h 5867447"/>
              <a:gd name="connsiteX2" fmla="*/ 145151 w 4854344"/>
              <a:gd name="connsiteY2" fmla="*/ 6490 h 5867447"/>
              <a:gd name="connsiteX3" fmla="*/ 1911034 w 4854344"/>
              <a:gd name="connsiteY3" fmla="*/ 0 h 5867447"/>
              <a:gd name="connsiteX4" fmla="*/ 4854344 w 4854344"/>
              <a:gd name="connsiteY4" fmla="*/ 2358507 h 5867447"/>
              <a:gd name="connsiteX5" fmla="*/ 783276 w 4854344"/>
              <a:gd name="connsiteY5" fmla="*/ 5817325 h 5867447"/>
              <a:gd name="connsiteX6" fmla="*/ 150540 w 4854344"/>
              <a:gd name="connsiteY6" fmla="*/ 4219256 h 5867447"/>
              <a:gd name="connsiteX7" fmla="*/ 128494 w 4854344"/>
              <a:gd name="connsiteY7" fmla="*/ 4019001 h 5867447"/>
              <a:gd name="connsiteX8" fmla="*/ 2103193 w 4854344"/>
              <a:gd name="connsiteY8" fmla="*/ 2342605 h 5867447"/>
              <a:gd name="connsiteX0" fmla="*/ 1974994 w 4726145"/>
              <a:gd name="connsiteY0" fmla="*/ 2342605 h 5867447"/>
              <a:gd name="connsiteX1" fmla="*/ 8247 w 4726145"/>
              <a:gd name="connsiteY1" fmla="*/ 749825 h 5867447"/>
              <a:gd name="connsiteX2" fmla="*/ 16952 w 4726145"/>
              <a:gd name="connsiteY2" fmla="*/ 6490 h 5867447"/>
              <a:gd name="connsiteX3" fmla="*/ 1782835 w 4726145"/>
              <a:gd name="connsiteY3" fmla="*/ 0 h 5867447"/>
              <a:gd name="connsiteX4" fmla="*/ 4726145 w 4726145"/>
              <a:gd name="connsiteY4" fmla="*/ 2358507 h 5867447"/>
              <a:gd name="connsiteX5" fmla="*/ 655077 w 4726145"/>
              <a:gd name="connsiteY5" fmla="*/ 5817325 h 5867447"/>
              <a:gd name="connsiteX6" fmla="*/ 22341 w 4726145"/>
              <a:gd name="connsiteY6" fmla="*/ 4219256 h 5867447"/>
              <a:gd name="connsiteX7" fmla="*/ 295 w 4726145"/>
              <a:gd name="connsiteY7" fmla="*/ 4019001 h 5867447"/>
              <a:gd name="connsiteX8" fmla="*/ 1974994 w 4726145"/>
              <a:gd name="connsiteY8" fmla="*/ 2342605 h 5867447"/>
              <a:gd name="connsiteX0" fmla="*/ 1974994 w 4726145"/>
              <a:gd name="connsiteY0" fmla="*/ 2342605 h 4383014"/>
              <a:gd name="connsiteX1" fmla="*/ 8247 w 4726145"/>
              <a:gd name="connsiteY1" fmla="*/ 749825 h 4383014"/>
              <a:gd name="connsiteX2" fmla="*/ 16952 w 4726145"/>
              <a:gd name="connsiteY2" fmla="*/ 6490 h 4383014"/>
              <a:gd name="connsiteX3" fmla="*/ 1782835 w 4726145"/>
              <a:gd name="connsiteY3" fmla="*/ 0 h 4383014"/>
              <a:gd name="connsiteX4" fmla="*/ 4726145 w 4726145"/>
              <a:gd name="connsiteY4" fmla="*/ 2358507 h 4383014"/>
              <a:gd name="connsiteX5" fmla="*/ 2545523 w 4726145"/>
              <a:gd name="connsiteY5" fmla="*/ 4206750 h 4383014"/>
              <a:gd name="connsiteX6" fmla="*/ 22341 w 4726145"/>
              <a:gd name="connsiteY6" fmla="*/ 4219256 h 4383014"/>
              <a:gd name="connsiteX7" fmla="*/ 295 w 4726145"/>
              <a:gd name="connsiteY7" fmla="*/ 4019001 h 4383014"/>
              <a:gd name="connsiteX8" fmla="*/ 1974994 w 4726145"/>
              <a:gd name="connsiteY8" fmla="*/ 2342605 h 4383014"/>
              <a:gd name="connsiteX0" fmla="*/ 1974994 w 4726145"/>
              <a:gd name="connsiteY0" fmla="*/ 2342605 h 4220764"/>
              <a:gd name="connsiteX1" fmla="*/ 8247 w 4726145"/>
              <a:gd name="connsiteY1" fmla="*/ 749825 h 4220764"/>
              <a:gd name="connsiteX2" fmla="*/ 16952 w 4726145"/>
              <a:gd name="connsiteY2" fmla="*/ 6490 h 4220764"/>
              <a:gd name="connsiteX3" fmla="*/ 1782835 w 4726145"/>
              <a:gd name="connsiteY3" fmla="*/ 0 h 4220764"/>
              <a:gd name="connsiteX4" fmla="*/ 4726145 w 4726145"/>
              <a:gd name="connsiteY4" fmla="*/ 2358507 h 4220764"/>
              <a:gd name="connsiteX5" fmla="*/ 2545523 w 4726145"/>
              <a:gd name="connsiteY5" fmla="*/ 4206750 h 4220764"/>
              <a:gd name="connsiteX6" fmla="*/ 22341 w 4726145"/>
              <a:gd name="connsiteY6" fmla="*/ 4219256 h 4220764"/>
              <a:gd name="connsiteX7" fmla="*/ 295 w 4726145"/>
              <a:gd name="connsiteY7" fmla="*/ 4019001 h 4220764"/>
              <a:gd name="connsiteX8" fmla="*/ 1974994 w 4726145"/>
              <a:gd name="connsiteY8" fmla="*/ 2342605 h 422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6145" h="4220764">
                <a:moveTo>
                  <a:pt x="1974994" y="2342605"/>
                </a:moveTo>
                <a:lnTo>
                  <a:pt x="8247" y="749825"/>
                </a:lnTo>
                <a:cubicBezTo>
                  <a:pt x="14134" y="749825"/>
                  <a:pt x="6587" y="19925"/>
                  <a:pt x="16952" y="6490"/>
                </a:cubicBezTo>
                <a:lnTo>
                  <a:pt x="1782835" y="0"/>
                </a:lnTo>
                <a:lnTo>
                  <a:pt x="4726145" y="2358507"/>
                </a:lnTo>
                <a:lnTo>
                  <a:pt x="2545523" y="4206750"/>
                </a:lnTo>
                <a:cubicBezTo>
                  <a:pt x="2532985" y="4218826"/>
                  <a:pt x="28479" y="4223434"/>
                  <a:pt x="22341" y="4219256"/>
                </a:cubicBezTo>
                <a:cubicBezTo>
                  <a:pt x="16204" y="4224034"/>
                  <a:pt x="-2567" y="4017885"/>
                  <a:pt x="295" y="4019001"/>
                </a:cubicBezTo>
                <a:lnTo>
                  <a:pt x="1974994" y="2342605"/>
                </a:lnTo>
                <a:close/>
              </a:path>
            </a:pathLst>
          </a:custGeom>
          <a:gradFill>
            <a:gsLst>
              <a:gs pos="1667">
                <a:schemeClr val="bg1">
                  <a:lumMod val="95000"/>
                  <a:alpha val="0"/>
                </a:schemeClr>
              </a:gs>
              <a:gs pos="20000">
                <a:schemeClr val="bg1">
                  <a:lumMod val="9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-790" y="3398337"/>
            <a:ext cx="9144000" cy="591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7C9CC"/>
              </a:solidFill>
              <a:latin typeface="+mj-lt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-790" y="3416045"/>
            <a:ext cx="9144000" cy="0"/>
          </a:xfrm>
          <a:prstGeom prst="line">
            <a:avLst/>
          </a:prstGeom>
          <a:ln w="444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\\psf\Home\Dropbox (Dolphin Team)\Dolphin (1)\DMM Source\DMM Client Style Guides\Nutanix\Nutanix Logos\nutanix-logo-raster-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428" y="1832922"/>
            <a:ext cx="5681092" cy="717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2830008" y="3917939"/>
            <a:ext cx="3483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Thank You</a:t>
            </a:r>
          </a:p>
        </p:txBody>
      </p:sp>
      <p:pic>
        <p:nvPicPr>
          <p:cNvPr id="7" name="Picture 6" descr="logo-with-twitter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992"/>
          <a:stretch/>
        </p:blipFill>
        <p:spPr>
          <a:xfrm>
            <a:off x="1137550" y="2638964"/>
            <a:ext cx="6700157" cy="61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-790" y="1025591"/>
            <a:ext cx="9144000" cy="189600"/>
          </a:xfrm>
          <a:prstGeom prst="rect">
            <a:avLst/>
          </a:prstGeom>
          <a:gradFill>
            <a:gsLst>
              <a:gs pos="0">
                <a:schemeClr val="bg1">
                  <a:lumMod val="91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7C9CC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 userDrawn="1"/>
        </p:nvSpPr>
        <p:spPr bwMode="gray">
          <a:xfrm flipV="1">
            <a:off x="0" y="236900"/>
            <a:ext cx="9143999" cy="76462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61000">
                <a:schemeClr val="accent1">
                  <a:tint val="23500"/>
                  <a:satMod val="160000"/>
                  <a:lumMod val="0"/>
                  <a:lumOff val="10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7C9CC"/>
              </a:solidFill>
              <a:latin typeface="+mj-lt"/>
            </a:endParaRPr>
          </a:p>
        </p:txBody>
      </p:sp>
      <p:sp>
        <p:nvSpPr>
          <p:cNvPr id="13" name="Freeform 12"/>
          <p:cNvSpPr/>
          <p:nvPr userDrawn="1"/>
        </p:nvSpPr>
        <p:spPr bwMode="gray">
          <a:xfrm>
            <a:off x="-8346" y="-7951"/>
            <a:ext cx="1146871" cy="1301430"/>
          </a:xfrm>
          <a:custGeom>
            <a:avLst/>
            <a:gdLst>
              <a:gd name="connsiteX0" fmla="*/ 15903 w 4071068"/>
              <a:gd name="connsiteY0" fmla="*/ 63610 h 4619708"/>
              <a:gd name="connsiteX1" fmla="*/ 15903 w 4071068"/>
              <a:gd name="connsiteY1" fmla="*/ 0 h 4619708"/>
              <a:gd name="connsiteX2" fmla="*/ 2663687 w 4071068"/>
              <a:gd name="connsiteY2" fmla="*/ 15902 h 4619708"/>
              <a:gd name="connsiteX3" fmla="*/ 4071068 w 4071068"/>
              <a:gd name="connsiteY3" fmla="*/ 1160890 h 4619708"/>
              <a:gd name="connsiteX4" fmla="*/ 0 w 4071068"/>
              <a:gd name="connsiteY4" fmla="*/ 4619708 h 4619708"/>
              <a:gd name="connsiteX5" fmla="*/ 7952 w 4071068"/>
              <a:gd name="connsiteY5" fmla="*/ 2266121 h 4619708"/>
              <a:gd name="connsiteX6" fmla="*/ 1319917 w 4071068"/>
              <a:gd name="connsiteY6" fmla="*/ 1144988 h 4619708"/>
              <a:gd name="connsiteX7" fmla="*/ 15903 w 4071068"/>
              <a:gd name="connsiteY7" fmla="*/ 63610 h 461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1068" h="4619708">
                <a:moveTo>
                  <a:pt x="15903" y="63610"/>
                </a:moveTo>
                <a:lnTo>
                  <a:pt x="15903" y="0"/>
                </a:lnTo>
                <a:lnTo>
                  <a:pt x="2663687" y="15902"/>
                </a:lnTo>
                <a:lnTo>
                  <a:pt x="4071068" y="1160890"/>
                </a:lnTo>
                <a:lnTo>
                  <a:pt x="0" y="4619708"/>
                </a:lnTo>
                <a:cubicBezTo>
                  <a:pt x="2651" y="3835179"/>
                  <a:pt x="5301" y="3050650"/>
                  <a:pt x="7952" y="2266121"/>
                </a:cubicBezTo>
                <a:lnTo>
                  <a:pt x="1319917" y="1144988"/>
                </a:lnTo>
                <a:lnTo>
                  <a:pt x="15903" y="63610"/>
                </a:lnTo>
                <a:close/>
              </a:path>
            </a:pathLst>
          </a:custGeom>
          <a:gradFill>
            <a:gsLst>
              <a:gs pos="1667">
                <a:schemeClr val="bg1">
                  <a:lumMod val="95000"/>
                  <a:alpha val="0"/>
                </a:schemeClr>
              </a:gs>
              <a:gs pos="20000">
                <a:schemeClr val="bg1">
                  <a:lumMod val="9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181637" y="327720"/>
            <a:ext cx="346097" cy="381701"/>
          </a:xfrm>
          <a:custGeom>
            <a:avLst/>
            <a:gdLst>
              <a:gd name="T0" fmla="*/ 21 w 58"/>
              <a:gd name="T1" fmla="*/ 64 h 64"/>
              <a:gd name="T2" fmla="*/ 20 w 58"/>
              <a:gd name="T3" fmla="*/ 64 h 64"/>
              <a:gd name="T4" fmla="*/ 2 w 58"/>
              <a:gd name="T5" fmla="*/ 64 h 64"/>
              <a:gd name="T6" fmla="*/ 1 w 58"/>
              <a:gd name="T7" fmla="*/ 63 h 64"/>
              <a:gd name="T8" fmla="*/ 1 w 58"/>
              <a:gd name="T9" fmla="*/ 61 h 64"/>
              <a:gd name="T10" fmla="*/ 34 w 58"/>
              <a:gd name="T11" fmla="*/ 33 h 64"/>
              <a:gd name="T12" fmla="*/ 34 w 58"/>
              <a:gd name="T13" fmla="*/ 31 h 64"/>
              <a:gd name="T14" fmla="*/ 1 w 58"/>
              <a:gd name="T15" fmla="*/ 2 h 64"/>
              <a:gd name="T16" fmla="*/ 0 w 58"/>
              <a:gd name="T17" fmla="*/ 1 h 64"/>
              <a:gd name="T18" fmla="*/ 2 w 58"/>
              <a:gd name="T19" fmla="*/ 0 h 64"/>
              <a:gd name="T20" fmla="*/ 20 w 58"/>
              <a:gd name="T21" fmla="*/ 0 h 64"/>
              <a:gd name="T22" fmla="*/ 20 w 58"/>
              <a:gd name="T23" fmla="*/ 0 h 64"/>
              <a:gd name="T24" fmla="*/ 57 w 58"/>
              <a:gd name="T25" fmla="*/ 31 h 64"/>
              <a:gd name="T26" fmla="*/ 57 w 58"/>
              <a:gd name="T27" fmla="*/ 31 h 64"/>
              <a:gd name="T28" fmla="*/ 57 w 58"/>
              <a:gd name="T29" fmla="*/ 33 h 64"/>
              <a:gd name="T30" fmla="*/ 57 w 58"/>
              <a:gd name="T31" fmla="*/ 33 h 64"/>
              <a:gd name="T32" fmla="*/ 21 w 58"/>
              <a:gd name="T33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8" h="64">
                <a:moveTo>
                  <a:pt x="21" y="64"/>
                </a:moveTo>
                <a:cubicBezTo>
                  <a:pt x="21" y="64"/>
                  <a:pt x="21" y="64"/>
                  <a:pt x="20" y="64"/>
                </a:cubicBezTo>
                <a:cubicBezTo>
                  <a:pt x="2" y="64"/>
                  <a:pt x="2" y="64"/>
                  <a:pt x="2" y="64"/>
                </a:cubicBezTo>
                <a:cubicBezTo>
                  <a:pt x="1" y="64"/>
                  <a:pt x="1" y="64"/>
                  <a:pt x="1" y="63"/>
                </a:cubicBezTo>
                <a:cubicBezTo>
                  <a:pt x="0" y="62"/>
                  <a:pt x="0" y="62"/>
                  <a:pt x="1" y="61"/>
                </a:cubicBezTo>
                <a:cubicBezTo>
                  <a:pt x="34" y="33"/>
                  <a:pt x="34" y="33"/>
                  <a:pt x="34" y="33"/>
                </a:cubicBezTo>
                <a:cubicBezTo>
                  <a:pt x="35" y="32"/>
                  <a:pt x="35" y="31"/>
                  <a:pt x="34" y="3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8" y="31"/>
                  <a:pt x="58" y="32"/>
                  <a:pt x="57" y="33"/>
                </a:cubicBezTo>
                <a:cubicBezTo>
                  <a:pt x="57" y="33"/>
                  <a:pt x="57" y="33"/>
                  <a:pt x="57" y="33"/>
                </a:cubicBezTo>
                <a:lnTo>
                  <a:pt x="21" y="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-790" y="983819"/>
            <a:ext cx="9144000" cy="591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7C9CC"/>
              </a:solidFill>
              <a:latin typeface="+mj-lt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-790" y="1001527"/>
            <a:ext cx="9144000" cy="0"/>
          </a:xfrm>
          <a:prstGeom prst="line">
            <a:avLst/>
          </a:prstGeom>
          <a:ln w="444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733" y="173970"/>
            <a:ext cx="8159067" cy="688811"/>
          </a:xfrm>
          <a:prstGeom prst="rect">
            <a:avLst/>
          </a:prstGeom>
        </p:spPr>
        <p:txBody>
          <a:bodyPr anchor="ctr" anchorCtr="0"/>
          <a:lstStyle/>
          <a:p>
            <a:pPr lvl="0" algn="l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733" y="1398864"/>
            <a:ext cx="8159067" cy="4611104"/>
          </a:xfrm>
          <a:prstGeom prst="rect">
            <a:avLst/>
          </a:prstGeom>
        </p:spPr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en-US" dirty="0"/>
              <a:t>Click to edit Master text styles</a:t>
            </a:r>
          </a:p>
          <a:p>
            <a:pPr lvl="1" fontAlgn="base">
              <a:spcAft>
                <a:spcPct val="0"/>
              </a:spcAft>
            </a:pPr>
            <a:r>
              <a:rPr lang="en-US" dirty="0"/>
              <a:t>Second level</a:t>
            </a:r>
          </a:p>
          <a:p>
            <a:pPr lvl="2" fontAlgn="base">
              <a:spcAft>
                <a:spcPct val="0"/>
              </a:spcAft>
            </a:pPr>
            <a:r>
              <a:rPr lang="en-US" dirty="0"/>
              <a:t>Third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6247" y="6479805"/>
            <a:ext cx="6837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fld id="{CA13677D-954C-BA42-9121-5D4E7FD6A506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17" name="Picture 2" descr="\\psf\Home\Dropbox (Dolphin Team)\Dolphin (1)\DMM Source\DMM Client Style Guides\Nutanix\Nutanix Logos\nutanix-logo-raster-color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773" y="6470201"/>
            <a:ext cx="1249275" cy="157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22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25" r:id="rId2"/>
    <p:sldLayoutId id="2147483828" r:id="rId3"/>
    <p:sldLayoutId id="2147483812" r:id="rId4"/>
    <p:sldLayoutId id="2147483827" r:id="rId5"/>
  </p:sldLayoutIdLst>
  <p:hf hdr="0" ftr="0" dt="0"/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lang="en-US" sz="2800" b="1" kern="1200" dirty="0" smtClean="0">
          <a:solidFill>
            <a:schemeClr val="accent1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lang="en-US" sz="2000" b="0" kern="1200" dirty="0" smtClean="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itchFamily="34" charset="0"/>
        </a:defRPr>
      </a:lvl1pPr>
      <a:lvl2pPr marL="400050" indent="-169863" algn="l" defTabSz="457200" rtl="0" eaLnBrk="1" latinLnBrk="0" hangingPunct="1">
        <a:spcBef>
          <a:spcPct val="20000"/>
        </a:spcBef>
        <a:buSzPct val="110000"/>
        <a:buFont typeface="Arial" pitchFamily="34" charset="0"/>
        <a:buChar char="•"/>
        <a:defRPr lang="en-US" sz="1600" kern="1200" dirty="0" smtClean="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itchFamily="34" charset="0"/>
        </a:defRPr>
      </a:lvl2pPr>
      <a:lvl3pPr marL="568325" indent="-168275" algn="l" defTabSz="457200" rtl="0" eaLnBrk="1" latinLnBrk="0" hangingPunct="1">
        <a:spcBef>
          <a:spcPct val="20000"/>
        </a:spcBef>
        <a:buFont typeface="Arial" pitchFamily="34" charset="0"/>
        <a:buChar char="–"/>
        <a:defRPr lang="en-US" sz="1400" kern="1200" dirty="0" smtClean="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n-US" sz="16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16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6.jpeg"/><Relationship Id="rId21" Type="http://schemas.openxmlformats.org/officeDocument/2006/relationships/image" Target="../media/image61.png"/><Relationship Id="rId34" Type="http://schemas.openxmlformats.org/officeDocument/2006/relationships/image" Target="../media/image74.jpeg"/><Relationship Id="rId42" Type="http://schemas.openxmlformats.org/officeDocument/2006/relationships/image" Target="../media/image82.png"/><Relationship Id="rId47" Type="http://schemas.openxmlformats.org/officeDocument/2006/relationships/image" Target="../media/image87.png"/><Relationship Id="rId50" Type="http://schemas.openxmlformats.org/officeDocument/2006/relationships/image" Target="../media/image90.jpeg"/><Relationship Id="rId55" Type="http://schemas.openxmlformats.org/officeDocument/2006/relationships/image" Target="../media/image95.jpeg"/><Relationship Id="rId63" Type="http://schemas.openxmlformats.org/officeDocument/2006/relationships/image" Target="../media/image103.jpg"/><Relationship Id="rId68" Type="http://schemas.openxmlformats.org/officeDocument/2006/relationships/image" Target="../media/image108.png"/><Relationship Id="rId76" Type="http://schemas.openxmlformats.org/officeDocument/2006/relationships/image" Target="../media/image116.jpeg"/><Relationship Id="rId84" Type="http://schemas.openxmlformats.org/officeDocument/2006/relationships/image" Target="../media/image124.png"/><Relationship Id="rId89" Type="http://schemas.openxmlformats.org/officeDocument/2006/relationships/image" Target="../media/image129.png"/><Relationship Id="rId97" Type="http://schemas.openxmlformats.org/officeDocument/2006/relationships/image" Target="../media/image137.png"/><Relationship Id="rId7" Type="http://schemas.openxmlformats.org/officeDocument/2006/relationships/image" Target="../media/image47.jpeg"/><Relationship Id="rId71" Type="http://schemas.openxmlformats.org/officeDocument/2006/relationships/image" Target="../media/image111.png"/><Relationship Id="rId92" Type="http://schemas.openxmlformats.org/officeDocument/2006/relationships/image" Target="../media/image132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29" Type="http://schemas.openxmlformats.org/officeDocument/2006/relationships/image" Target="../media/image69.png"/><Relationship Id="rId11" Type="http://schemas.openxmlformats.org/officeDocument/2006/relationships/image" Target="../media/image51.png"/><Relationship Id="rId24" Type="http://schemas.openxmlformats.org/officeDocument/2006/relationships/image" Target="../media/image64.jpeg"/><Relationship Id="rId32" Type="http://schemas.openxmlformats.org/officeDocument/2006/relationships/image" Target="../media/image72.jpeg"/><Relationship Id="rId37" Type="http://schemas.openxmlformats.org/officeDocument/2006/relationships/image" Target="../media/image77.jpeg"/><Relationship Id="rId40" Type="http://schemas.openxmlformats.org/officeDocument/2006/relationships/image" Target="../media/image80.jpeg"/><Relationship Id="rId45" Type="http://schemas.openxmlformats.org/officeDocument/2006/relationships/image" Target="../media/image85.jpeg"/><Relationship Id="rId53" Type="http://schemas.openxmlformats.org/officeDocument/2006/relationships/image" Target="../media/image93.jpeg"/><Relationship Id="rId58" Type="http://schemas.openxmlformats.org/officeDocument/2006/relationships/image" Target="../media/image98.jpeg"/><Relationship Id="rId66" Type="http://schemas.openxmlformats.org/officeDocument/2006/relationships/image" Target="../media/image106.png"/><Relationship Id="rId74" Type="http://schemas.openxmlformats.org/officeDocument/2006/relationships/image" Target="../media/image114.png"/><Relationship Id="rId79" Type="http://schemas.openxmlformats.org/officeDocument/2006/relationships/image" Target="../media/image119.png"/><Relationship Id="rId87" Type="http://schemas.openxmlformats.org/officeDocument/2006/relationships/image" Target="../media/image127.png"/><Relationship Id="rId5" Type="http://schemas.openxmlformats.org/officeDocument/2006/relationships/image" Target="../media/image45.jpeg"/><Relationship Id="rId61" Type="http://schemas.openxmlformats.org/officeDocument/2006/relationships/image" Target="../media/image101.jpeg"/><Relationship Id="rId82" Type="http://schemas.openxmlformats.org/officeDocument/2006/relationships/image" Target="../media/image122.png"/><Relationship Id="rId90" Type="http://schemas.openxmlformats.org/officeDocument/2006/relationships/image" Target="../media/image130.jpeg"/><Relationship Id="rId95" Type="http://schemas.openxmlformats.org/officeDocument/2006/relationships/image" Target="../media/image135.png"/><Relationship Id="rId19" Type="http://schemas.openxmlformats.org/officeDocument/2006/relationships/image" Target="../media/image59.png"/><Relationship Id="rId14" Type="http://schemas.openxmlformats.org/officeDocument/2006/relationships/image" Target="../media/image54.gif"/><Relationship Id="rId22" Type="http://schemas.openxmlformats.org/officeDocument/2006/relationships/image" Target="../media/image62.png"/><Relationship Id="rId27" Type="http://schemas.openxmlformats.org/officeDocument/2006/relationships/image" Target="../media/image67.jpeg"/><Relationship Id="rId30" Type="http://schemas.openxmlformats.org/officeDocument/2006/relationships/image" Target="../media/image70.png"/><Relationship Id="rId35" Type="http://schemas.openxmlformats.org/officeDocument/2006/relationships/image" Target="../media/image75.jpeg"/><Relationship Id="rId43" Type="http://schemas.openxmlformats.org/officeDocument/2006/relationships/image" Target="../media/image83.png"/><Relationship Id="rId48" Type="http://schemas.openxmlformats.org/officeDocument/2006/relationships/image" Target="../media/image88.jpeg"/><Relationship Id="rId56" Type="http://schemas.openxmlformats.org/officeDocument/2006/relationships/image" Target="../media/image96.png"/><Relationship Id="rId64" Type="http://schemas.openxmlformats.org/officeDocument/2006/relationships/image" Target="../media/image104.png"/><Relationship Id="rId69" Type="http://schemas.openxmlformats.org/officeDocument/2006/relationships/image" Target="../media/image109.png"/><Relationship Id="rId77" Type="http://schemas.openxmlformats.org/officeDocument/2006/relationships/image" Target="../media/image117.png"/><Relationship Id="rId8" Type="http://schemas.openxmlformats.org/officeDocument/2006/relationships/image" Target="../media/image48.jpeg"/><Relationship Id="rId51" Type="http://schemas.openxmlformats.org/officeDocument/2006/relationships/image" Target="../media/image91.jpeg"/><Relationship Id="rId72" Type="http://schemas.openxmlformats.org/officeDocument/2006/relationships/image" Target="../media/image112.jpeg"/><Relationship Id="rId80" Type="http://schemas.openxmlformats.org/officeDocument/2006/relationships/image" Target="../media/image120.png"/><Relationship Id="rId85" Type="http://schemas.openxmlformats.org/officeDocument/2006/relationships/image" Target="../media/image125.png"/><Relationship Id="rId93" Type="http://schemas.openxmlformats.org/officeDocument/2006/relationships/image" Target="../media/image133.jpg"/><Relationship Id="rId3" Type="http://schemas.openxmlformats.org/officeDocument/2006/relationships/image" Target="../media/image43.jpeg"/><Relationship Id="rId12" Type="http://schemas.openxmlformats.org/officeDocument/2006/relationships/image" Target="../media/image52.png"/><Relationship Id="rId17" Type="http://schemas.openxmlformats.org/officeDocument/2006/relationships/image" Target="../media/image57.jpeg"/><Relationship Id="rId25" Type="http://schemas.openxmlformats.org/officeDocument/2006/relationships/image" Target="../media/image65.jpeg"/><Relationship Id="rId33" Type="http://schemas.openxmlformats.org/officeDocument/2006/relationships/image" Target="../media/image73.jpeg"/><Relationship Id="rId38" Type="http://schemas.openxmlformats.org/officeDocument/2006/relationships/image" Target="../media/image78.jpeg"/><Relationship Id="rId46" Type="http://schemas.openxmlformats.org/officeDocument/2006/relationships/image" Target="../media/image86.jpeg"/><Relationship Id="rId59" Type="http://schemas.openxmlformats.org/officeDocument/2006/relationships/image" Target="../media/image99.jpeg"/><Relationship Id="rId67" Type="http://schemas.openxmlformats.org/officeDocument/2006/relationships/image" Target="../media/image107.jpeg"/><Relationship Id="rId20" Type="http://schemas.openxmlformats.org/officeDocument/2006/relationships/image" Target="../media/image60.png"/><Relationship Id="rId41" Type="http://schemas.openxmlformats.org/officeDocument/2006/relationships/image" Target="../media/image81.jpeg"/><Relationship Id="rId54" Type="http://schemas.openxmlformats.org/officeDocument/2006/relationships/image" Target="../media/image94.jpeg"/><Relationship Id="rId62" Type="http://schemas.openxmlformats.org/officeDocument/2006/relationships/image" Target="../media/image102.jpeg"/><Relationship Id="rId70" Type="http://schemas.openxmlformats.org/officeDocument/2006/relationships/image" Target="../media/image110.png"/><Relationship Id="rId75" Type="http://schemas.openxmlformats.org/officeDocument/2006/relationships/image" Target="../media/image115.jpeg"/><Relationship Id="rId83" Type="http://schemas.openxmlformats.org/officeDocument/2006/relationships/image" Target="../media/image123.png"/><Relationship Id="rId88" Type="http://schemas.openxmlformats.org/officeDocument/2006/relationships/image" Target="../media/image128.png"/><Relationship Id="rId91" Type="http://schemas.openxmlformats.org/officeDocument/2006/relationships/image" Target="../media/image131.png"/><Relationship Id="rId96" Type="http://schemas.openxmlformats.org/officeDocument/2006/relationships/image" Target="../media/image1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eg"/><Relationship Id="rId15" Type="http://schemas.openxmlformats.org/officeDocument/2006/relationships/image" Target="../media/image55.png"/><Relationship Id="rId23" Type="http://schemas.openxmlformats.org/officeDocument/2006/relationships/image" Target="../media/image63.jpeg"/><Relationship Id="rId28" Type="http://schemas.openxmlformats.org/officeDocument/2006/relationships/image" Target="../media/image68.png"/><Relationship Id="rId36" Type="http://schemas.openxmlformats.org/officeDocument/2006/relationships/image" Target="../media/image76.png"/><Relationship Id="rId49" Type="http://schemas.openxmlformats.org/officeDocument/2006/relationships/image" Target="../media/image89.jpeg"/><Relationship Id="rId57" Type="http://schemas.openxmlformats.org/officeDocument/2006/relationships/image" Target="../media/image97.jpeg"/><Relationship Id="rId10" Type="http://schemas.openxmlformats.org/officeDocument/2006/relationships/image" Target="../media/image50.png"/><Relationship Id="rId31" Type="http://schemas.openxmlformats.org/officeDocument/2006/relationships/image" Target="../media/image71.jpeg"/><Relationship Id="rId44" Type="http://schemas.openxmlformats.org/officeDocument/2006/relationships/image" Target="../media/image84.jpeg"/><Relationship Id="rId52" Type="http://schemas.openxmlformats.org/officeDocument/2006/relationships/image" Target="../media/image92.jpeg"/><Relationship Id="rId60" Type="http://schemas.openxmlformats.org/officeDocument/2006/relationships/image" Target="../media/image100.jpeg"/><Relationship Id="rId65" Type="http://schemas.openxmlformats.org/officeDocument/2006/relationships/image" Target="../media/image105.jpeg"/><Relationship Id="rId73" Type="http://schemas.openxmlformats.org/officeDocument/2006/relationships/image" Target="../media/image113.png"/><Relationship Id="rId78" Type="http://schemas.openxmlformats.org/officeDocument/2006/relationships/image" Target="../media/image118.png"/><Relationship Id="rId81" Type="http://schemas.openxmlformats.org/officeDocument/2006/relationships/image" Target="../media/image121.png"/><Relationship Id="rId86" Type="http://schemas.openxmlformats.org/officeDocument/2006/relationships/image" Target="../media/image126.png"/><Relationship Id="rId94" Type="http://schemas.openxmlformats.org/officeDocument/2006/relationships/image" Target="../media/image134.png"/><Relationship Id="rId4" Type="http://schemas.openxmlformats.org/officeDocument/2006/relationships/image" Target="../media/image44.jpeg"/><Relationship Id="rId9" Type="http://schemas.openxmlformats.org/officeDocument/2006/relationships/image" Target="../media/image49.jpeg"/><Relationship Id="rId13" Type="http://schemas.openxmlformats.org/officeDocument/2006/relationships/image" Target="../media/image53.png"/><Relationship Id="rId18" Type="http://schemas.openxmlformats.org/officeDocument/2006/relationships/image" Target="../media/image58.jpeg"/><Relationship Id="rId39" Type="http://schemas.openxmlformats.org/officeDocument/2006/relationships/image" Target="../media/image7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10" Type="http://schemas.openxmlformats.org/officeDocument/2006/relationships/image" Target="../media/image4.tiff"/><Relationship Id="rId4" Type="http://schemas.openxmlformats.org/officeDocument/2006/relationships/image" Target="../media/image7.tiff"/><Relationship Id="rId9" Type="http://schemas.openxmlformats.org/officeDocument/2006/relationships/image" Target="../media/image12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576" y="3412213"/>
            <a:ext cx="8009100" cy="528885"/>
          </a:xfrm>
        </p:spPr>
        <p:txBody>
          <a:bodyPr anchor="ctr" anchorCtr="0"/>
          <a:lstStyle/>
          <a:p>
            <a:r>
              <a:rPr lang="en-US" sz="2800" b="0" dirty="0">
                <a:latin typeface="Gotham Rounded Medium" charset="0"/>
                <a:ea typeface="Gotham Rounded Medium" charset="0"/>
                <a:cs typeface="Gotham Rounded Medium" charset="0"/>
              </a:rPr>
              <a:t>C-level executive summary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64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6565" y="4037771"/>
            <a:ext cx="8808408" cy="2095563"/>
          </a:xfrm>
          <a:prstGeom prst="roundRect">
            <a:avLst>
              <a:gd name="adj" fmla="val 5989"/>
            </a:avLst>
          </a:prstGeom>
          <a:gradFill flip="none" rotWithShape="1">
            <a:gsLst>
              <a:gs pos="1000">
                <a:schemeClr val="tx2">
                  <a:lumMod val="0"/>
                  <a:lumOff val="100000"/>
                </a:schemeClr>
              </a:gs>
              <a:gs pos="100000">
                <a:schemeClr val="tx1">
                  <a:lumMod val="22000"/>
                  <a:lumOff val="78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600" dirty="0">
              <a:solidFill>
                <a:srgbClr val="C7C9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6565" y="1561790"/>
            <a:ext cx="8808408" cy="2095563"/>
          </a:xfrm>
          <a:prstGeom prst="roundRect">
            <a:avLst>
              <a:gd name="adj" fmla="val 5989"/>
            </a:avLst>
          </a:prstGeom>
          <a:gradFill flip="none" rotWithShape="1">
            <a:gsLst>
              <a:gs pos="1000">
                <a:schemeClr val="tx2">
                  <a:lumMod val="0"/>
                  <a:lumOff val="100000"/>
                </a:schemeClr>
              </a:gs>
              <a:gs pos="100000">
                <a:schemeClr val="tx1">
                  <a:lumMod val="22000"/>
                  <a:lumOff val="78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600" dirty="0">
              <a:solidFill>
                <a:srgbClr val="C7C9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000450" y="4204096"/>
            <a:ext cx="794369" cy="701845"/>
            <a:chOff x="5500689" y="5637213"/>
            <a:chExt cx="558800" cy="493713"/>
          </a:xfrm>
          <a:effectLst/>
        </p:grpSpPr>
        <p:sp>
          <p:nvSpPr>
            <p:cNvPr id="8" name="Freeform 695"/>
            <p:cNvSpPr>
              <a:spLocks/>
            </p:cNvSpPr>
            <p:nvPr/>
          </p:nvSpPr>
          <p:spPr bwMode="auto">
            <a:xfrm>
              <a:off x="5500689" y="5637213"/>
              <a:ext cx="558800" cy="493713"/>
            </a:xfrm>
            <a:custGeom>
              <a:avLst/>
              <a:gdLst>
                <a:gd name="T0" fmla="*/ 81 w 284"/>
                <a:gd name="T1" fmla="*/ 236 h 251"/>
                <a:gd name="T2" fmla="*/ 82 w 284"/>
                <a:gd name="T3" fmla="*/ 234 h 251"/>
                <a:gd name="T4" fmla="*/ 114 w 284"/>
                <a:gd name="T5" fmla="*/ 146 h 251"/>
                <a:gd name="T6" fmla="*/ 113 w 284"/>
                <a:gd name="T7" fmla="*/ 143 h 251"/>
                <a:gd name="T8" fmla="*/ 109 w 284"/>
                <a:gd name="T9" fmla="*/ 143 h 251"/>
                <a:gd name="T10" fmla="*/ 78 w 284"/>
                <a:gd name="T11" fmla="*/ 169 h 251"/>
                <a:gd name="T12" fmla="*/ 73 w 284"/>
                <a:gd name="T13" fmla="*/ 152 h 251"/>
                <a:gd name="T14" fmla="*/ 127 w 284"/>
                <a:gd name="T15" fmla="*/ 54 h 251"/>
                <a:gd name="T16" fmla="*/ 230 w 284"/>
                <a:gd name="T17" fmla="*/ 107 h 251"/>
                <a:gd name="T18" fmla="*/ 177 w 284"/>
                <a:gd name="T19" fmla="*/ 210 h 251"/>
                <a:gd name="T20" fmla="*/ 133 w 284"/>
                <a:gd name="T21" fmla="*/ 211 h 251"/>
                <a:gd name="T22" fmla="*/ 125 w 284"/>
                <a:gd name="T23" fmla="*/ 246 h 251"/>
                <a:gd name="T24" fmla="*/ 188 w 284"/>
                <a:gd name="T25" fmla="*/ 244 h 251"/>
                <a:gd name="T26" fmla="*/ 264 w 284"/>
                <a:gd name="T27" fmla="*/ 96 h 251"/>
                <a:gd name="T28" fmla="*/ 116 w 284"/>
                <a:gd name="T29" fmla="*/ 19 h 251"/>
                <a:gd name="T30" fmla="*/ 35 w 284"/>
                <a:gd name="T31" fmla="*/ 146 h 251"/>
                <a:gd name="T32" fmla="*/ 40 w 284"/>
                <a:gd name="T33" fmla="*/ 167 h 251"/>
                <a:gd name="T34" fmla="*/ 44 w 284"/>
                <a:gd name="T35" fmla="*/ 180 h 251"/>
                <a:gd name="T36" fmla="*/ 4 w 284"/>
                <a:gd name="T37" fmla="*/ 177 h 251"/>
                <a:gd name="T38" fmla="*/ 1 w 284"/>
                <a:gd name="T39" fmla="*/ 179 h 251"/>
                <a:gd name="T40" fmla="*/ 1 w 284"/>
                <a:gd name="T41" fmla="*/ 181 h 251"/>
                <a:gd name="T42" fmla="*/ 2 w 284"/>
                <a:gd name="T43" fmla="*/ 182 h 251"/>
                <a:gd name="T44" fmla="*/ 78 w 284"/>
                <a:gd name="T45" fmla="*/ 235 h 251"/>
                <a:gd name="T46" fmla="*/ 81 w 284"/>
                <a:gd name="T47" fmla="*/ 23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4" h="251">
                  <a:moveTo>
                    <a:pt x="81" y="236"/>
                  </a:moveTo>
                  <a:cubicBezTo>
                    <a:pt x="81" y="235"/>
                    <a:pt x="82" y="235"/>
                    <a:pt x="82" y="234"/>
                  </a:cubicBezTo>
                  <a:cubicBezTo>
                    <a:pt x="114" y="146"/>
                    <a:pt x="114" y="146"/>
                    <a:pt x="114" y="146"/>
                  </a:cubicBezTo>
                  <a:cubicBezTo>
                    <a:pt x="114" y="145"/>
                    <a:pt x="114" y="144"/>
                    <a:pt x="113" y="143"/>
                  </a:cubicBezTo>
                  <a:cubicBezTo>
                    <a:pt x="112" y="142"/>
                    <a:pt x="110" y="142"/>
                    <a:pt x="109" y="143"/>
                  </a:cubicBezTo>
                  <a:cubicBezTo>
                    <a:pt x="78" y="169"/>
                    <a:pt x="78" y="169"/>
                    <a:pt x="78" y="169"/>
                  </a:cubicBezTo>
                  <a:cubicBezTo>
                    <a:pt x="73" y="152"/>
                    <a:pt x="73" y="152"/>
                    <a:pt x="73" y="152"/>
                  </a:cubicBezTo>
                  <a:cubicBezTo>
                    <a:pt x="62" y="110"/>
                    <a:pt x="86" y="67"/>
                    <a:pt x="127" y="54"/>
                  </a:cubicBezTo>
                  <a:cubicBezTo>
                    <a:pt x="170" y="40"/>
                    <a:pt x="216" y="64"/>
                    <a:pt x="230" y="107"/>
                  </a:cubicBezTo>
                  <a:cubicBezTo>
                    <a:pt x="244" y="150"/>
                    <a:pt x="220" y="196"/>
                    <a:pt x="177" y="210"/>
                  </a:cubicBezTo>
                  <a:cubicBezTo>
                    <a:pt x="163" y="214"/>
                    <a:pt x="148" y="215"/>
                    <a:pt x="133" y="211"/>
                  </a:cubicBezTo>
                  <a:cubicBezTo>
                    <a:pt x="125" y="246"/>
                    <a:pt x="125" y="246"/>
                    <a:pt x="125" y="246"/>
                  </a:cubicBezTo>
                  <a:cubicBezTo>
                    <a:pt x="146" y="251"/>
                    <a:pt x="167" y="250"/>
                    <a:pt x="188" y="244"/>
                  </a:cubicBezTo>
                  <a:cubicBezTo>
                    <a:pt x="250" y="224"/>
                    <a:pt x="284" y="158"/>
                    <a:pt x="264" y="96"/>
                  </a:cubicBezTo>
                  <a:cubicBezTo>
                    <a:pt x="245" y="34"/>
                    <a:pt x="178" y="0"/>
                    <a:pt x="116" y="19"/>
                  </a:cubicBezTo>
                  <a:cubicBezTo>
                    <a:pt x="62" y="37"/>
                    <a:pt x="28" y="91"/>
                    <a:pt x="35" y="146"/>
                  </a:cubicBezTo>
                  <a:cubicBezTo>
                    <a:pt x="35" y="148"/>
                    <a:pt x="38" y="163"/>
                    <a:pt x="40" y="167"/>
                  </a:cubicBezTo>
                  <a:cubicBezTo>
                    <a:pt x="44" y="180"/>
                    <a:pt x="44" y="180"/>
                    <a:pt x="44" y="180"/>
                  </a:cubicBezTo>
                  <a:cubicBezTo>
                    <a:pt x="4" y="177"/>
                    <a:pt x="4" y="177"/>
                    <a:pt x="4" y="177"/>
                  </a:cubicBezTo>
                  <a:cubicBezTo>
                    <a:pt x="2" y="177"/>
                    <a:pt x="1" y="178"/>
                    <a:pt x="1" y="179"/>
                  </a:cubicBezTo>
                  <a:cubicBezTo>
                    <a:pt x="0" y="179"/>
                    <a:pt x="0" y="180"/>
                    <a:pt x="1" y="181"/>
                  </a:cubicBezTo>
                  <a:cubicBezTo>
                    <a:pt x="1" y="181"/>
                    <a:pt x="1" y="182"/>
                    <a:pt x="2" y="182"/>
                  </a:cubicBezTo>
                  <a:cubicBezTo>
                    <a:pt x="78" y="235"/>
                    <a:pt x="78" y="235"/>
                    <a:pt x="78" y="235"/>
                  </a:cubicBezTo>
                  <a:cubicBezTo>
                    <a:pt x="79" y="236"/>
                    <a:pt x="80" y="236"/>
                    <a:pt x="81" y="236"/>
                  </a:cubicBezTo>
                  <a:close/>
                </a:path>
              </a:pathLst>
            </a:custGeom>
            <a:solidFill>
              <a:srgbClr val="0243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9" name="Freeform 696"/>
            <p:cNvSpPr>
              <a:spLocks/>
            </p:cNvSpPr>
            <p:nvPr/>
          </p:nvSpPr>
          <p:spPr bwMode="auto">
            <a:xfrm>
              <a:off x="5788026" y="5756276"/>
              <a:ext cx="134938" cy="187325"/>
            </a:xfrm>
            <a:custGeom>
              <a:avLst/>
              <a:gdLst>
                <a:gd name="T0" fmla="*/ 6 w 69"/>
                <a:gd name="T1" fmla="*/ 0 h 96"/>
                <a:gd name="T2" fmla="*/ 0 w 69"/>
                <a:gd name="T3" fmla="*/ 7 h 96"/>
                <a:gd name="T4" fmla="*/ 0 w 69"/>
                <a:gd name="T5" fmla="*/ 90 h 96"/>
                <a:gd name="T6" fmla="*/ 3 w 69"/>
                <a:gd name="T7" fmla="*/ 95 h 96"/>
                <a:gd name="T8" fmla="*/ 6 w 69"/>
                <a:gd name="T9" fmla="*/ 96 h 96"/>
                <a:gd name="T10" fmla="*/ 10 w 69"/>
                <a:gd name="T11" fmla="*/ 95 h 96"/>
                <a:gd name="T12" fmla="*/ 66 w 69"/>
                <a:gd name="T13" fmla="*/ 56 h 96"/>
                <a:gd name="T14" fmla="*/ 67 w 69"/>
                <a:gd name="T15" fmla="*/ 47 h 96"/>
                <a:gd name="T16" fmla="*/ 59 w 69"/>
                <a:gd name="T17" fmla="*/ 46 h 96"/>
                <a:gd name="T18" fmla="*/ 12 w 69"/>
                <a:gd name="T19" fmla="*/ 78 h 96"/>
                <a:gd name="T20" fmla="*/ 12 w 69"/>
                <a:gd name="T21" fmla="*/ 7 h 96"/>
                <a:gd name="T22" fmla="*/ 6 w 69"/>
                <a:gd name="T2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96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2"/>
                    <a:pt x="1" y="94"/>
                    <a:pt x="3" y="95"/>
                  </a:cubicBezTo>
                  <a:cubicBezTo>
                    <a:pt x="4" y="96"/>
                    <a:pt x="5" y="96"/>
                    <a:pt x="6" y="96"/>
                  </a:cubicBezTo>
                  <a:cubicBezTo>
                    <a:pt x="7" y="96"/>
                    <a:pt x="8" y="96"/>
                    <a:pt x="10" y="95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9" y="54"/>
                    <a:pt x="69" y="50"/>
                    <a:pt x="67" y="47"/>
                  </a:cubicBezTo>
                  <a:cubicBezTo>
                    <a:pt x="65" y="44"/>
                    <a:pt x="62" y="44"/>
                    <a:pt x="59" y="46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3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10" name="Group 9"/>
          <p:cNvGrpSpPr/>
          <p:nvPr/>
        </p:nvGrpSpPr>
        <p:grpSpPr>
          <a:xfrm flipH="1">
            <a:off x="7029051" y="1716468"/>
            <a:ext cx="717332" cy="743601"/>
            <a:chOff x="3068638" y="4393440"/>
            <a:chExt cx="700394" cy="726042"/>
          </a:xfrm>
          <a:effectLst/>
        </p:grpSpPr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068638" y="4522470"/>
              <a:ext cx="700394" cy="597012"/>
            </a:xfrm>
            <a:custGeom>
              <a:avLst/>
              <a:gdLst>
                <a:gd name="T0" fmla="*/ 153 w 250"/>
                <a:gd name="T1" fmla="*/ 192 h 213"/>
                <a:gd name="T2" fmla="*/ 113 w 250"/>
                <a:gd name="T3" fmla="*/ 195 h 213"/>
                <a:gd name="T4" fmla="*/ 112 w 250"/>
                <a:gd name="T5" fmla="*/ 196 h 213"/>
                <a:gd name="T6" fmla="*/ 107 w 250"/>
                <a:gd name="T7" fmla="*/ 207 h 213"/>
                <a:gd name="T8" fmla="*/ 97 w 250"/>
                <a:gd name="T9" fmla="*/ 213 h 213"/>
                <a:gd name="T10" fmla="*/ 64 w 250"/>
                <a:gd name="T11" fmla="*/ 213 h 213"/>
                <a:gd name="T12" fmla="*/ 54 w 250"/>
                <a:gd name="T13" fmla="*/ 202 h 213"/>
                <a:gd name="T14" fmla="*/ 55 w 250"/>
                <a:gd name="T15" fmla="*/ 189 h 213"/>
                <a:gd name="T16" fmla="*/ 56 w 250"/>
                <a:gd name="T17" fmla="*/ 175 h 213"/>
                <a:gd name="T18" fmla="*/ 53 w 250"/>
                <a:gd name="T19" fmla="*/ 172 h 213"/>
                <a:gd name="T20" fmla="*/ 28 w 250"/>
                <a:gd name="T21" fmla="*/ 143 h 213"/>
                <a:gd name="T22" fmla="*/ 25 w 250"/>
                <a:gd name="T23" fmla="*/ 141 h 213"/>
                <a:gd name="T24" fmla="*/ 8 w 250"/>
                <a:gd name="T25" fmla="*/ 137 h 213"/>
                <a:gd name="T26" fmla="*/ 0 w 250"/>
                <a:gd name="T27" fmla="*/ 127 h 213"/>
                <a:gd name="T28" fmla="*/ 0 w 250"/>
                <a:gd name="T29" fmla="*/ 85 h 213"/>
                <a:gd name="T30" fmla="*/ 8 w 250"/>
                <a:gd name="T31" fmla="*/ 76 h 213"/>
                <a:gd name="T32" fmla="*/ 25 w 250"/>
                <a:gd name="T33" fmla="*/ 71 h 213"/>
                <a:gd name="T34" fmla="*/ 28 w 250"/>
                <a:gd name="T35" fmla="*/ 69 h 213"/>
                <a:gd name="T36" fmla="*/ 39 w 250"/>
                <a:gd name="T37" fmla="*/ 53 h 213"/>
                <a:gd name="T38" fmla="*/ 40 w 250"/>
                <a:gd name="T39" fmla="*/ 48 h 213"/>
                <a:gd name="T40" fmla="*/ 29 w 250"/>
                <a:gd name="T41" fmla="*/ 20 h 213"/>
                <a:gd name="T42" fmla="*/ 27 w 250"/>
                <a:gd name="T43" fmla="*/ 10 h 213"/>
                <a:gd name="T44" fmla="*/ 35 w 250"/>
                <a:gd name="T45" fmla="*/ 1 h 213"/>
                <a:gd name="T46" fmla="*/ 38 w 250"/>
                <a:gd name="T47" fmla="*/ 0 h 213"/>
                <a:gd name="T48" fmla="*/ 62 w 250"/>
                <a:gd name="T49" fmla="*/ 4 h 213"/>
                <a:gd name="T50" fmla="*/ 89 w 250"/>
                <a:gd name="T51" fmla="*/ 21 h 213"/>
                <a:gd name="T52" fmla="*/ 90 w 250"/>
                <a:gd name="T53" fmla="*/ 22 h 213"/>
                <a:gd name="T54" fmla="*/ 96 w 250"/>
                <a:gd name="T55" fmla="*/ 21 h 213"/>
                <a:gd name="T56" fmla="*/ 133 w 250"/>
                <a:gd name="T57" fmla="*/ 18 h 213"/>
                <a:gd name="T58" fmla="*/ 177 w 250"/>
                <a:gd name="T59" fmla="*/ 29 h 213"/>
                <a:gd name="T60" fmla="*/ 218 w 250"/>
                <a:gd name="T61" fmla="*/ 63 h 213"/>
                <a:gd name="T62" fmla="*/ 227 w 250"/>
                <a:gd name="T63" fmla="*/ 82 h 213"/>
                <a:gd name="T64" fmla="*/ 228 w 250"/>
                <a:gd name="T65" fmla="*/ 85 h 213"/>
                <a:gd name="T66" fmla="*/ 229 w 250"/>
                <a:gd name="T67" fmla="*/ 85 h 213"/>
                <a:gd name="T68" fmla="*/ 234 w 250"/>
                <a:gd name="T69" fmla="*/ 76 h 213"/>
                <a:gd name="T70" fmla="*/ 228 w 250"/>
                <a:gd name="T71" fmla="*/ 69 h 213"/>
                <a:gd name="T72" fmla="*/ 225 w 250"/>
                <a:gd name="T73" fmla="*/ 68 h 213"/>
                <a:gd name="T74" fmla="*/ 225 w 250"/>
                <a:gd name="T75" fmla="*/ 65 h 213"/>
                <a:gd name="T76" fmla="*/ 229 w 250"/>
                <a:gd name="T77" fmla="*/ 64 h 213"/>
                <a:gd name="T78" fmla="*/ 244 w 250"/>
                <a:gd name="T79" fmla="*/ 69 h 213"/>
                <a:gd name="T80" fmla="*/ 247 w 250"/>
                <a:gd name="T81" fmla="*/ 91 h 213"/>
                <a:gd name="T82" fmla="*/ 231 w 250"/>
                <a:gd name="T83" fmla="*/ 108 h 213"/>
                <a:gd name="T84" fmla="*/ 231 w 250"/>
                <a:gd name="T85" fmla="*/ 115 h 213"/>
                <a:gd name="T86" fmla="*/ 211 w 250"/>
                <a:gd name="T87" fmla="*/ 159 h 213"/>
                <a:gd name="T88" fmla="*/ 209 w 250"/>
                <a:gd name="T89" fmla="*/ 164 h 213"/>
                <a:gd name="T90" fmla="*/ 211 w 250"/>
                <a:gd name="T91" fmla="*/ 176 h 213"/>
                <a:gd name="T92" fmla="*/ 213 w 250"/>
                <a:gd name="T93" fmla="*/ 195 h 213"/>
                <a:gd name="T94" fmla="*/ 213 w 250"/>
                <a:gd name="T95" fmla="*/ 203 h 213"/>
                <a:gd name="T96" fmla="*/ 204 w 250"/>
                <a:gd name="T97" fmla="*/ 213 h 213"/>
                <a:gd name="T98" fmla="*/ 202 w 250"/>
                <a:gd name="T99" fmla="*/ 213 h 213"/>
                <a:gd name="T100" fmla="*/ 171 w 250"/>
                <a:gd name="T101" fmla="*/ 213 h 213"/>
                <a:gd name="T102" fmla="*/ 160 w 250"/>
                <a:gd name="T103" fmla="*/ 206 h 213"/>
                <a:gd name="T104" fmla="*/ 153 w 250"/>
                <a:gd name="T105" fmla="*/ 192 h 213"/>
                <a:gd name="T106" fmla="*/ 63 w 250"/>
                <a:gd name="T107" fmla="*/ 62 h 213"/>
                <a:gd name="T108" fmla="*/ 54 w 250"/>
                <a:gd name="T109" fmla="*/ 71 h 213"/>
                <a:gd name="T110" fmla="*/ 62 w 250"/>
                <a:gd name="T111" fmla="*/ 80 h 213"/>
                <a:gd name="T112" fmla="*/ 71 w 250"/>
                <a:gd name="T113" fmla="*/ 71 h 213"/>
                <a:gd name="T114" fmla="*/ 63 w 250"/>
                <a:gd name="T115" fmla="*/ 6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0" h="213">
                  <a:moveTo>
                    <a:pt x="153" y="192"/>
                  </a:moveTo>
                  <a:cubicBezTo>
                    <a:pt x="140" y="195"/>
                    <a:pt x="126" y="196"/>
                    <a:pt x="113" y="195"/>
                  </a:cubicBezTo>
                  <a:cubicBezTo>
                    <a:pt x="112" y="195"/>
                    <a:pt x="112" y="196"/>
                    <a:pt x="112" y="196"/>
                  </a:cubicBezTo>
                  <a:cubicBezTo>
                    <a:pt x="110" y="200"/>
                    <a:pt x="108" y="203"/>
                    <a:pt x="107" y="207"/>
                  </a:cubicBezTo>
                  <a:cubicBezTo>
                    <a:pt x="105" y="211"/>
                    <a:pt x="102" y="213"/>
                    <a:pt x="97" y="213"/>
                  </a:cubicBezTo>
                  <a:cubicBezTo>
                    <a:pt x="86" y="213"/>
                    <a:pt x="75" y="213"/>
                    <a:pt x="64" y="213"/>
                  </a:cubicBezTo>
                  <a:cubicBezTo>
                    <a:pt x="58" y="213"/>
                    <a:pt x="53" y="208"/>
                    <a:pt x="54" y="202"/>
                  </a:cubicBezTo>
                  <a:cubicBezTo>
                    <a:pt x="54" y="197"/>
                    <a:pt x="55" y="193"/>
                    <a:pt x="55" y="189"/>
                  </a:cubicBezTo>
                  <a:cubicBezTo>
                    <a:pt x="55" y="184"/>
                    <a:pt x="56" y="179"/>
                    <a:pt x="56" y="175"/>
                  </a:cubicBezTo>
                  <a:cubicBezTo>
                    <a:pt x="55" y="174"/>
                    <a:pt x="54" y="173"/>
                    <a:pt x="53" y="172"/>
                  </a:cubicBezTo>
                  <a:cubicBezTo>
                    <a:pt x="43" y="164"/>
                    <a:pt x="34" y="155"/>
                    <a:pt x="28" y="143"/>
                  </a:cubicBezTo>
                  <a:cubicBezTo>
                    <a:pt x="27" y="142"/>
                    <a:pt x="26" y="142"/>
                    <a:pt x="25" y="141"/>
                  </a:cubicBezTo>
                  <a:cubicBezTo>
                    <a:pt x="19" y="140"/>
                    <a:pt x="14" y="138"/>
                    <a:pt x="8" y="137"/>
                  </a:cubicBezTo>
                  <a:cubicBezTo>
                    <a:pt x="3" y="136"/>
                    <a:pt x="0" y="132"/>
                    <a:pt x="0" y="127"/>
                  </a:cubicBezTo>
                  <a:cubicBezTo>
                    <a:pt x="0" y="113"/>
                    <a:pt x="0" y="99"/>
                    <a:pt x="0" y="85"/>
                  </a:cubicBezTo>
                  <a:cubicBezTo>
                    <a:pt x="0" y="80"/>
                    <a:pt x="2" y="77"/>
                    <a:pt x="8" y="76"/>
                  </a:cubicBezTo>
                  <a:cubicBezTo>
                    <a:pt x="13" y="74"/>
                    <a:pt x="19" y="73"/>
                    <a:pt x="25" y="71"/>
                  </a:cubicBezTo>
                  <a:cubicBezTo>
                    <a:pt x="26" y="71"/>
                    <a:pt x="27" y="70"/>
                    <a:pt x="28" y="69"/>
                  </a:cubicBezTo>
                  <a:cubicBezTo>
                    <a:pt x="31" y="63"/>
                    <a:pt x="35" y="58"/>
                    <a:pt x="39" y="53"/>
                  </a:cubicBezTo>
                  <a:cubicBezTo>
                    <a:pt x="41" y="52"/>
                    <a:pt x="41" y="50"/>
                    <a:pt x="40" y="48"/>
                  </a:cubicBezTo>
                  <a:cubicBezTo>
                    <a:pt x="38" y="38"/>
                    <a:pt x="34" y="29"/>
                    <a:pt x="29" y="20"/>
                  </a:cubicBezTo>
                  <a:cubicBezTo>
                    <a:pt x="28" y="17"/>
                    <a:pt x="27" y="13"/>
                    <a:pt x="27" y="10"/>
                  </a:cubicBezTo>
                  <a:cubicBezTo>
                    <a:pt x="27" y="5"/>
                    <a:pt x="30" y="2"/>
                    <a:pt x="35" y="1"/>
                  </a:cubicBezTo>
                  <a:cubicBezTo>
                    <a:pt x="36" y="1"/>
                    <a:pt x="37" y="0"/>
                    <a:pt x="38" y="0"/>
                  </a:cubicBezTo>
                  <a:cubicBezTo>
                    <a:pt x="46" y="1"/>
                    <a:pt x="54" y="1"/>
                    <a:pt x="62" y="4"/>
                  </a:cubicBezTo>
                  <a:cubicBezTo>
                    <a:pt x="73" y="7"/>
                    <a:pt x="82" y="12"/>
                    <a:pt x="89" y="21"/>
                  </a:cubicBezTo>
                  <a:cubicBezTo>
                    <a:pt x="90" y="21"/>
                    <a:pt x="90" y="22"/>
                    <a:pt x="90" y="22"/>
                  </a:cubicBezTo>
                  <a:cubicBezTo>
                    <a:pt x="92" y="22"/>
                    <a:pt x="94" y="21"/>
                    <a:pt x="96" y="21"/>
                  </a:cubicBezTo>
                  <a:cubicBezTo>
                    <a:pt x="108" y="18"/>
                    <a:pt x="121" y="17"/>
                    <a:pt x="133" y="18"/>
                  </a:cubicBezTo>
                  <a:cubicBezTo>
                    <a:pt x="148" y="19"/>
                    <a:pt x="163" y="22"/>
                    <a:pt x="177" y="29"/>
                  </a:cubicBezTo>
                  <a:cubicBezTo>
                    <a:pt x="194" y="37"/>
                    <a:pt x="207" y="48"/>
                    <a:pt x="218" y="63"/>
                  </a:cubicBezTo>
                  <a:cubicBezTo>
                    <a:pt x="222" y="69"/>
                    <a:pt x="225" y="75"/>
                    <a:pt x="227" y="82"/>
                  </a:cubicBezTo>
                  <a:cubicBezTo>
                    <a:pt x="228" y="83"/>
                    <a:pt x="228" y="84"/>
                    <a:pt x="228" y="85"/>
                  </a:cubicBezTo>
                  <a:cubicBezTo>
                    <a:pt x="228" y="85"/>
                    <a:pt x="228" y="85"/>
                    <a:pt x="229" y="85"/>
                  </a:cubicBezTo>
                  <a:cubicBezTo>
                    <a:pt x="233" y="84"/>
                    <a:pt x="235" y="80"/>
                    <a:pt x="234" y="76"/>
                  </a:cubicBezTo>
                  <a:cubicBezTo>
                    <a:pt x="233" y="73"/>
                    <a:pt x="231" y="70"/>
                    <a:pt x="228" y="69"/>
                  </a:cubicBezTo>
                  <a:cubicBezTo>
                    <a:pt x="227" y="69"/>
                    <a:pt x="226" y="68"/>
                    <a:pt x="225" y="68"/>
                  </a:cubicBezTo>
                  <a:cubicBezTo>
                    <a:pt x="224" y="67"/>
                    <a:pt x="224" y="65"/>
                    <a:pt x="225" y="65"/>
                  </a:cubicBezTo>
                  <a:cubicBezTo>
                    <a:pt x="226" y="64"/>
                    <a:pt x="228" y="64"/>
                    <a:pt x="229" y="64"/>
                  </a:cubicBezTo>
                  <a:cubicBezTo>
                    <a:pt x="235" y="63"/>
                    <a:pt x="240" y="65"/>
                    <a:pt x="244" y="69"/>
                  </a:cubicBezTo>
                  <a:cubicBezTo>
                    <a:pt x="249" y="76"/>
                    <a:pt x="250" y="83"/>
                    <a:pt x="247" y="91"/>
                  </a:cubicBezTo>
                  <a:cubicBezTo>
                    <a:pt x="245" y="99"/>
                    <a:pt x="240" y="105"/>
                    <a:pt x="231" y="108"/>
                  </a:cubicBezTo>
                  <a:cubicBezTo>
                    <a:pt x="231" y="110"/>
                    <a:pt x="231" y="112"/>
                    <a:pt x="231" y="115"/>
                  </a:cubicBezTo>
                  <a:cubicBezTo>
                    <a:pt x="229" y="131"/>
                    <a:pt x="222" y="146"/>
                    <a:pt x="211" y="159"/>
                  </a:cubicBezTo>
                  <a:cubicBezTo>
                    <a:pt x="209" y="160"/>
                    <a:pt x="209" y="162"/>
                    <a:pt x="209" y="164"/>
                  </a:cubicBezTo>
                  <a:cubicBezTo>
                    <a:pt x="210" y="168"/>
                    <a:pt x="210" y="172"/>
                    <a:pt x="211" y="176"/>
                  </a:cubicBezTo>
                  <a:cubicBezTo>
                    <a:pt x="211" y="183"/>
                    <a:pt x="212" y="189"/>
                    <a:pt x="213" y="195"/>
                  </a:cubicBezTo>
                  <a:cubicBezTo>
                    <a:pt x="213" y="198"/>
                    <a:pt x="213" y="200"/>
                    <a:pt x="213" y="203"/>
                  </a:cubicBezTo>
                  <a:cubicBezTo>
                    <a:pt x="214" y="208"/>
                    <a:pt x="210" y="212"/>
                    <a:pt x="204" y="213"/>
                  </a:cubicBezTo>
                  <a:cubicBezTo>
                    <a:pt x="204" y="213"/>
                    <a:pt x="203" y="213"/>
                    <a:pt x="202" y="213"/>
                  </a:cubicBezTo>
                  <a:cubicBezTo>
                    <a:pt x="192" y="213"/>
                    <a:pt x="181" y="213"/>
                    <a:pt x="171" y="213"/>
                  </a:cubicBezTo>
                  <a:cubicBezTo>
                    <a:pt x="166" y="213"/>
                    <a:pt x="162" y="211"/>
                    <a:pt x="160" y="206"/>
                  </a:cubicBezTo>
                  <a:cubicBezTo>
                    <a:pt x="158" y="201"/>
                    <a:pt x="155" y="197"/>
                    <a:pt x="153" y="192"/>
                  </a:cubicBezTo>
                  <a:close/>
                  <a:moveTo>
                    <a:pt x="63" y="62"/>
                  </a:moveTo>
                  <a:cubicBezTo>
                    <a:pt x="58" y="62"/>
                    <a:pt x="54" y="66"/>
                    <a:pt x="54" y="71"/>
                  </a:cubicBezTo>
                  <a:cubicBezTo>
                    <a:pt x="54" y="75"/>
                    <a:pt x="58" y="79"/>
                    <a:pt x="62" y="80"/>
                  </a:cubicBezTo>
                  <a:cubicBezTo>
                    <a:pt x="67" y="80"/>
                    <a:pt x="71" y="76"/>
                    <a:pt x="71" y="71"/>
                  </a:cubicBezTo>
                  <a:cubicBezTo>
                    <a:pt x="71" y="66"/>
                    <a:pt x="67" y="62"/>
                    <a:pt x="63" y="62"/>
                  </a:cubicBezTo>
                  <a:close/>
                </a:path>
              </a:pathLst>
            </a:custGeom>
            <a:solidFill>
              <a:srgbClr val="0243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362606" y="4441185"/>
              <a:ext cx="162570" cy="114825"/>
            </a:xfrm>
            <a:custGeom>
              <a:avLst/>
              <a:gdLst>
                <a:gd name="T0" fmla="*/ 52 w 58"/>
                <a:gd name="T1" fmla="*/ 41 h 41"/>
                <a:gd name="T2" fmla="*/ 28 w 58"/>
                <a:gd name="T3" fmla="*/ 38 h 41"/>
                <a:gd name="T4" fmla="*/ 4 w 58"/>
                <a:gd name="T5" fmla="*/ 38 h 41"/>
                <a:gd name="T6" fmla="*/ 11 w 58"/>
                <a:gd name="T7" fmla="*/ 9 h 41"/>
                <a:gd name="T8" fmla="*/ 45 w 58"/>
                <a:gd name="T9" fmla="*/ 8 h 41"/>
                <a:gd name="T10" fmla="*/ 52 w 58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41">
                  <a:moveTo>
                    <a:pt x="52" y="41"/>
                  </a:moveTo>
                  <a:cubicBezTo>
                    <a:pt x="44" y="39"/>
                    <a:pt x="36" y="38"/>
                    <a:pt x="28" y="38"/>
                  </a:cubicBezTo>
                  <a:cubicBezTo>
                    <a:pt x="20" y="37"/>
                    <a:pt x="12" y="38"/>
                    <a:pt x="4" y="38"/>
                  </a:cubicBezTo>
                  <a:cubicBezTo>
                    <a:pt x="0" y="31"/>
                    <a:pt x="2" y="17"/>
                    <a:pt x="11" y="9"/>
                  </a:cubicBezTo>
                  <a:cubicBezTo>
                    <a:pt x="21" y="0"/>
                    <a:pt x="35" y="0"/>
                    <a:pt x="45" y="8"/>
                  </a:cubicBezTo>
                  <a:cubicBezTo>
                    <a:pt x="55" y="16"/>
                    <a:pt x="58" y="31"/>
                    <a:pt x="52" y="41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315256" y="4393440"/>
              <a:ext cx="251747" cy="179538"/>
            </a:xfrm>
            <a:custGeom>
              <a:avLst/>
              <a:gdLst>
                <a:gd name="T0" fmla="*/ 11 w 90"/>
                <a:gd name="T1" fmla="*/ 57 h 64"/>
                <a:gd name="T2" fmla="*/ 10 w 90"/>
                <a:gd name="T3" fmla="*/ 57 h 64"/>
                <a:gd name="T4" fmla="*/ 6 w 90"/>
                <a:gd name="T5" fmla="*/ 58 h 64"/>
                <a:gd name="T6" fmla="*/ 2 w 90"/>
                <a:gd name="T7" fmla="*/ 51 h 64"/>
                <a:gd name="T8" fmla="*/ 11 w 90"/>
                <a:gd name="T9" fmla="*/ 18 h 64"/>
                <a:gd name="T10" fmla="*/ 40 w 90"/>
                <a:gd name="T11" fmla="*/ 2 h 64"/>
                <a:gd name="T12" fmla="*/ 73 w 90"/>
                <a:gd name="T13" fmla="*/ 11 h 64"/>
                <a:gd name="T14" fmla="*/ 89 w 90"/>
                <a:gd name="T15" fmla="*/ 40 h 64"/>
                <a:gd name="T16" fmla="*/ 87 w 90"/>
                <a:gd name="T17" fmla="*/ 61 h 64"/>
                <a:gd name="T18" fmla="*/ 86 w 90"/>
                <a:gd name="T19" fmla="*/ 64 h 64"/>
                <a:gd name="T20" fmla="*/ 82 w 90"/>
                <a:gd name="T21" fmla="*/ 62 h 64"/>
                <a:gd name="T22" fmla="*/ 78 w 90"/>
                <a:gd name="T23" fmla="*/ 61 h 64"/>
                <a:gd name="T24" fmla="*/ 65 w 90"/>
                <a:gd name="T25" fmla="*/ 16 h 64"/>
                <a:gd name="T26" fmla="*/ 26 w 90"/>
                <a:gd name="T27" fmla="*/ 16 h 64"/>
                <a:gd name="T28" fmla="*/ 11 w 90"/>
                <a:gd name="T29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64">
                  <a:moveTo>
                    <a:pt x="11" y="57"/>
                  </a:moveTo>
                  <a:cubicBezTo>
                    <a:pt x="11" y="57"/>
                    <a:pt x="10" y="57"/>
                    <a:pt x="10" y="57"/>
                  </a:cubicBezTo>
                  <a:cubicBezTo>
                    <a:pt x="8" y="57"/>
                    <a:pt x="7" y="58"/>
                    <a:pt x="6" y="58"/>
                  </a:cubicBezTo>
                  <a:cubicBezTo>
                    <a:pt x="3" y="56"/>
                    <a:pt x="2" y="54"/>
                    <a:pt x="2" y="51"/>
                  </a:cubicBezTo>
                  <a:cubicBezTo>
                    <a:pt x="0" y="39"/>
                    <a:pt x="3" y="28"/>
                    <a:pt x="11" y="18"/>
                  </a:cubicBezTo>
                  <a:cubicBezTo>
                    <a:pt x="18" y="9"/>
                    <a:pt x="28" y="3"/>
                    <a:pt x="40" y="2"/>
                  </a:cubicBezTo>
                  <a:cubicBezTo>
                    <a:pt x="52" y="0"/>
                    <a:pt x="63" y="4"/>
                    <a:pt x="73" y="11"/>
                  </a:cubicBezTo>
                  <a:cubicBezTo>
                    <a:pt x="82" y="19"/>
                    <a:pt x="88" y="28"/>
                    <a:pt x="89" y="40"/>
                  </a:cubicBezTo>
                  <a:cubicBezTo>
                    <a:pt x="90" y="47"/>
                    <a:pt x="89" y="54"/>
                    <a:pt x="87" y="61"/>
                  </a:cubicBezTo>
                  <a:cubicBezTo>
                    <a:pt x="87" y="62"/>
                    <a:pt x="86" y="62"/>
                    <a:pt x="86" y="64"/>
                  </a:cubicBezTo>
                  <a:cubicBezTo>
                    <a:pt x="85" y="63"/>
                    <a:pt x="83" y="63"/>
                    <a:pt x="82" y="62"/>
                  </a:cubicBezTo>
                  <a:cubicBezTo>
                    <a:pt x="81" y="62"/>
                    <a:pt x="79" y="61"/>
                    <a:pt x="78" y="61"/>
                  </a:cubicBezTo>
                  <a:cubicBezTo>
                    <a:pt x="84" y="43"/>
                    <a:pt x="81" y="28"/>
                    <a:pt x="65" y="16"/>
                  </a:cubicBezTo>
                  <a:cubicBezTo>
                    <a:pt x="54" y="8"/>
                    <a:pt x="38" y="8"/>
                    <a:pt x="26" y="16"/>
                  </a:cubicBezTo>
                  <a:cubicBezTo>
                    <a:pt x="15" y="23"/>
                    <a:pt x="6" y="38"/>
                    <a:pt x="11" y="57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25867" y="4355422"/>
            <a:ext cx="883153" cy="503749"/>
            <a:chOff x="4232276" y="3749675"/>
            <a:chExt cx="439738" cy="250826"/>
          </a:xfrm>
          <a:effectLst/>
        </p:grpSpPr>
        <p:sp>
          <p:nvSpPr>
            <p:cNvPr id="15" name="Freeform 214"/>
            <p:cNvSpPr>
              <a:spLocks/>
            </p:cNvSpPr>
            <p:nvPr/>
          </p:nvSpPr>
          <p:spPr bwMode="auto">
            <a:xfrm>
              <a:off x="4416426" y="3840163"/>
              <a:ext cx="180975" cy="160338"/>
            </a:xfrm>
            <a:custGeom>
              <a:avLst/>
              <a:gdLst>
                <a:gd name="T0" fmla="*/ 90 w 92"/>
                <a:gd name="T1" fmla="*/ 3 h 82"/>
                <a:gd name="T2" fmla="*/ 22 w 92"/>
                <a:gd name="T3" fmla="*/ 50 h 82"/>
                <a:gd name="T4" fmla="*/ 3 w 92"/>
                <a:gd name="T5" fmla="*/ 60 h 82"/>
                <a:gd name="T6" fmla="*/ 13 w 92"/>
                <a:gd name="T7" fmla="*/ 80 h 82"/>
                <a:gd name="T8" fmla="*/ 33 w 92"/>
                <a:gd name="T9" fmla="*/ 69 h 82"/>
                <a:gd name="T10" fmla="*/ 33 w 92"/>
                <a:gd name="T11" fmla="*/ 62 h 82"/>
                <a:gd name="T12" fmla="*/ 90 w 92"/>
                <a:gd name="T13" fmla="*/ 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82">
                  <a:moveTo>
                    <a:pt x="90" y="3"/>
                  </a:moveTo>
                  <a:cubicBezTo>
                    <a:pt x="87" y="0"/>
                    <a:pt x="43" y="33"/>
                    <a:pt x="22" y="50"/>
                  </a:cubicBezTo>
                  <a:cubicBezTo>
                    <a:pt x="14" y="47"/>
                    <a:pt x="5" y="52"/>
                    <a:pt x="3" y="60"/>
                  </a:cubicBezTo>
                  <a:cubicBezTo>
                    <a:pt x="0" y="69"/>
                    <a:pt x="5" y="77"/>
                    <a:pt x="13" y="80"/>
                  </a:cubicBezTo>
                  <a:cubicBezTo>
                    <a:pt x="22" y="82"/>
                    <a:pt x="30" y="78"/>
                    <a:pt x="33" y="69"/>
                  </a:cubicBezTo>
                  <a:cubicBezTo>
                    <a:pt x="33" y="67"/>
                    <a:pt x="33" y="64"/>
                    <a:pt x="33" y="62"/>
                  </a:cubicBezTo>
                  <a:cubicBezTo>
                    <a:pt x="53" y="43"/>
                    <a:pt x="92" y="6"/>
                    <a:pt x="90" y="3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6" name="Freeform 215"/>
            <p:cNvSpPr>
              <a:spLocks/>
            </p:cNvSpPr>
            <p:nvPr/>
          </p:nvSpPr>
          <p:spPr bwMode="auto">
            <a:xfrm>
              <a:off x="4232276" y="3749675"/>
              <a:ext cx="439738" cy="234950"/>
            </a:xfrm>
            <a:custGeom>
              <a:avLst/>
              <a:gdLst>
                <a:gd name="T0" fmla="*/ 6 w 224"/>
                <a:gd name="T1" fmla="*/ 120 h 120"/>
                <a:gd name="T2" fmla="*/ 34 w 224"/>
                <a:gd name="T3" fmla="*/ 120 h 120"/>
                <a:gd name="T4" fmla="*/ 40 w 224"/>
                <a:gd name="T5" fmla="*/ 114 h 120"/>
                <a:gd name="T6" fmla="*/ 34 w 224"/>
                <a:gd name="T7" fmla="*/ 108 h 120"/>
                <a:gd name="T8" fmla="*/ 11 w 224"/>
                <a:gd name="T9" fmla="*/ 108 h 120"/>
                <a:gd name="T10" fmla="*/ 50 w 224"/>
                <a:gd name="T11" fmla="*/ 33 h 120"/>
                <a:gd name="T12" fmla="*/ 65 w 224"/>
                <a:gd name="T13" fmla="*/ 49 h 120"/>
                <a:gd name="T14" fmla="*/ 70 w 224"/>
                <a:gd name="T15" fmla="*/ 51 h 120"/>
                <a:gd name="T16" fmla="*/ 74 w 224"/>
                <a:gd name="T17" fmla="*/ 49 h 120"/>
                <a:gd name="T18" fmla="*/ 74 w 224"/>
                <a:gd name="T19" fmla="*/ 41 h 120"/>
                <a:gd name="T20" fmla="*/ 60 w 224"/>
                <a:gd name="T21" fmla="*/ 26 h 120"/>
                <a:gd name="T22" fmla="*/ 112 w 224"/>
                <a:gd name="T23" fmla="*/ 12 h 120"/>
                <a:gd name="T24" fmla="*/ 164 w 224"/>
                <a:gd name="T25" fmla="*/ 26 h 120"/>
                <a:gd name="T26" fmla="*/ 151 w 224"/>
                <a:gd name="T27" fmla="*/ 41 h 120"/>
                <a:gd name="T28" fmla="*/ 151 w 224"/>
                <a:gd name="T29" fmla="*/ 49 h 120"/>
                <a:gd name="T30" fmla="*/ 155 w 224"/>
                <a:gd name="T31" fmla="*/ 51 h 120"/>
                <a:gd name="T32" fmla="*/ 159 w 224"/>
                <a:gd name="T33" fmla="*/ 49 h 120"/>
                <a:gd name="T34" fmla="*/ 174 w 224"/>
                <a:gd name="T35" fmla="*/ 33 h 120"/>
                <a:gd name="T36" fmla="*/ 212 w 224"/>
                <a:gd name="T37" fmla="*/ 108 h 120"/>
                <a:gd name="T38" fmla="*/ 189 w 224"/>
                <a:gd name="T39" fmla="*/ 108 h 120"/>
                <a:gd name="T40" fmla="*/ 183 w 224"/>
                <a:gd name="T41" fmla="*/ 114 h 120"/>
                <a:gd name="T42" fmla="*/ 189 w 224"/>
                <a:gd name="T43" fmla="*/ 120 h 120"/>
                <a:gd name="T44" fmla="*/ 218 w 224"/>
                <a:gd name="T45" fmla="*/ 120 h 120"/>
                <a:gd name="T46" fmla="*/ 223 w 224"/>
                <a:gd name="T47" fmla="*/ 114 h 120"/>
                <a:gd name="T48" fmla="*/ 223 w 224"/>
                <a:gd name="T49" fmla="*/ 114 h 120"/>
                <a:gd name="T50" fmla="*/ 224 w 224"/>
                <a:gd name="T51" fmla="*/ 112 h 120"/>
                <a:gd name="T52" fmla="*/ 112 w 224"/>
                <a:gd name="T53" fmla="*/ 0 h 120"/>
                <a:gd name="T54" fmla="*/ 0 w 224"/>
                <a:gd name="T55" fmla="*/ 112 h 120"/>
                <a:gd name="T56" fmla="*/ 0 w 224"/>
                <a:gd name="T57" fmla="*/ 115 h 120"/>
                <a:gd name="T58" fmla="*/ 6 w 224"/>
                <a:gd name="T5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4" h="120">
                  <a:moveTo>
                    <a:pt x="6" y="120"/>
                  </a:moveTo>
                  <a:cubicBezTo>
                    <a:pt x="34" y="120"/>
                    <a:pt x="34" y="120"/>
                    <a:pt x="34" y="120"/>
                  </a:cubicBezTo>
                  <a:cubicBezTo>
                    <a:pt x="38" y="120"/>
                    <a:pt x="40" y="117"/>
                    <a:pt x="40" y="114"/>
                  </a:cubicBezTo>
                  <a:cubicBezTo>
                    <a:pt x="40" y="111"/>
                    <a:pt x="38" y="108"/>
                    <a:pt x="34" y="108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77"/>
                    <a:pt x="28" y="50"/>
                    <a:pt x="50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7" y="50"/>
                    <a:pt x="68" y="51"/>
                    <a:pt x="70" y="51"/>
                  </a:cubicBezTo>
                  <a:cubicBezTo>
                    <a:pt x="71" y="51"/>
                    <a:pt x="72" y="50"/>
                    <a:pt x="74" y="49"/>
                  </a:cubicBezTo>
                  <a:cubicBezTo>
                    <a:pt x="76" y="47"/>
                    <a:pt x="76" y="44"/>
                    <a:pt x="74" y="41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75" y="17"/>
                    <a:pt x="93" y="12"/>
                    <a:pt x="112" y="12"/>
                  </a:cubicBezTo>
                  <a:cubicBezTo>
                    <a:pt x="131" y="12"/>
                    <a:pt x="149" y="17"/>
                    <a:pt x="164" y="26"/>
                  </a:cubicBezTo>
                  <a:cubicBezTo>
                    <a:pt x="151" y="41"/>
                    <a:pt x="151" y="41"/>
                    <a:pt x="151" y="41"/>
                  </a:cubicBezTo>
                  <a:cubicBezTo>
                    <a:pt x="149" y="44"/>
                    <a:pt x="149" y="47"/>
                    <a:pt x="151" y="49"/>
                  </a:cubicBezTo>
                  <a:cubicBezTo>
                    <a:pt x="152" y="50"/>
                    <a:pt x="154" y="51"/>
                    <a:pt x="155" y="51"/>
                  </a:cubicBezTo>
                  <a:cubicBezTo>
                    <a:pt x="157" y="51"/>
                    <a:pt x="158" y="50"/>
                    <a:pt x="159" y="49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96" y="51"/>
                    <a:pt x="211" y="78"/>
                    <a:pt x="212" y="108"/>
                  </a:cubicBezTo>
                  <a:cubicBezTo>
                    <a:pt x="189" y="108"/>
                    <a:pt x="189" y="108"/>
                    <a:pt x="189" y="108"/>
                  </a:cubicBezTo>
                  <a:cubicBezTo>
                    <a:pt x="186" y="108"/>
                    <a:pt x="183" y="111"/>
                    <a:pt x="183" y="114"/>
                  </a:cubicBezTo>
                  <a:cubicBezTo>
                    <a:pt x="183" y="117"/>
                    <a:pt x="186" y="120"/>
                    <a:pt x="189" y="120"/>
                  </a:cubicBezTo>
                  <a:cubicBezTo>
                    <a:pt x="218" y="120"/>
                    <a:pt x="218" y="120"/>
                    <a:pt x="218" y="120"/>
                  </a:cubicBezTo>
                  <a:cubicBezTo>
                    <a:pt x="221" y="120"/>
                    <a:pt x="223" y="117"/>
                    <a:pt x="223" y="114"/>
                  </a:cubicBezTo>
                  <a:cubicBezTo>
                    <a:pt x="223" y="114"/>
                    <a:pt x="223" y="114"/>
                    <a:pt x="223" y="114"/>
                  </a:cubicBezTo>
                  <a:cubicBezTo>
                    <a:pt x="224" y="113"/>
                    <a:pt x="224" y="113"/>
                    <a:pt x="224" y="112"/>
                  </a:cubicBezTo>
                  <a:cubicBezTo>
                    <a:pt x="224" y="50"/>
                    <a:pt x="173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3"/>
                    <a:pt x="0" y="114"/>
                    <a:pt x="0" y="115"/>
                  </a:cubicBezTo>
                  <a:cubicBezTo>
                    <a:pt x="0" y="118"/>
                    <a:pt x="3" y="120"/>
                    <a:pt x="6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07754" y="4133824"/>
            <a:ext cx="818997" cy="747656"/>
            <a:chOff x="4124326" y="4310063"/>
            <a:chExt cx="455613" cy="415925"/>
          </a:xfrm>
          <a:effectLst/>
        </p:grpSpPr>
        <p:sp>
          <p:nvSpPr>
            <p:cNvPr id="18" name="Freeform 235"/>
            <p:cNvSpPr>
              <a:spLocks noEditPoints="1"/>
            </p:cNvSpPr>
            <p:nvPr/>
          </p:nvSpPr>
          <p:spPr bwMode="auto">
            <a:xfrm>
              <a:off x="4124326" y="4310063"/>
              <a:ext cx="303213" cy="303213"/>
            </a:xfrm>
            <a:custGeom>
              <a:avLst/>
              <a:gdLst>
                <a:gd name="T0" fmla="*/ 1 w 155"/>
                <a:gd name="T1" fmla="*/ 97 h 155"/>
                <a:gd name="T2" fmla="*/ 9 w 155"/>
                <a:gd name="T3" fmla="*/ 117 h 155"/>
                <a:gd name="T4" fmla="*/ 12 w 155"/>
                <a:gd name="T5" fmla="*/ 120 h 155"/>
                <a:gd name="T6" fmla="*/ 15 w 155"/>
                <a:gd name="T7" fmla="*/ 120 h 155"/>
                <a:gd name="T8" fmla="*/ 27 w 155"/>
                <a:gd name="T9" fmla="*/ 115 h 155"/>
                <a:gd name="T10" fmla="*/ 39 w 155"/>
                <a:gd name="T11" fmla="*/ 128 h 155"/>
                <a:gd name="T12" fmla="*/ 35 w 155"/>
                <a:gd name="T13" fmla="*/ 139 h 155"/>
                <a:gd name="T14" fmla="*/ 37 w 155"/>
                <a:gd name="T15" fmla="*/ 145 h 155"/>
                <a:gd name="T16" fmla="*/ 58 w 155"/>
                <a:gd name="T17" fmla="*/ 154 h 155"/>
                <a:gd name="T18" fmla="*/ 64 w 155"/>
                <a:gd name="T19" fmla="*/ 151 h 155"/>
                <a:gd name="T20" fmla="*/ 68 w 155"/>
                <a:gd name="T21" fmla="*/ 140 h 155"/>
                <a:gd name="T22" fmla="*/ 77 w 155"/>
                <a:gd name="T23" fmla="*/ 140 h 155"/>
                <a:gd name="T24" fmla="*/ 86 w 155"/>
                <a:gd name="T25" fmla="*/ 140 h 155"/>
                <a:gd name="T26" fmla="*/ 91 w 155"/>
                <a:gd name="T27" fmla="*/ 151 h 155"/>
                <a:gd name="T28" fmla="*/ 95 w 155"/>
                <a:gd name="T29" fmla="*/ 154 h 155"/>
                <a:gd name="T30" fmla="*/ 97 w 155"/>
                <a:gd name="T31" fmla="*/ 154 h 155"/>
                <a:gd name="T32" fmla="*/ 118 w 155"/>
                <a:gd name="T33" fmla="*/ 145 h 155"/>
                <a:gd name="T34" fmla="*/ 120 w 155"/>
                <a:gd name="T35" fmla="*/ 139 h 155"/>
                <a:gd name="T36" fmla="*/ 115 w 155"/>
                <a:gd name="T37" fmla="*/ 128 h 155"/>
                <a:gd name="T38" fmla="*/ 128 w 155"/>
                <a:gd name="T39" fmla="*/ 115 h 155"/>
                <a:gd name="T40" fmla="*/ 139 w 155"/>
                <a:gd name="T41" fmla="*/ 120 h 155"/>
                <a:gd name="T42" fmla="*/ 143 w 155"/>
                <a:gd name="T43" fmla="*/ 120 h 155"/>
                <a:gd name="T44" fmla="*/ 145 w 155"/>
                <a:gd name="T45" fmla="*/ 117 h 155"/>
                <a:gd name="T46" fmla="*/ 154 w 155"/>
                <a:gd name="T47" fmla="*/ 97 h 155"/>
                <a:gd name="T48" fmla="*/ 151 w 155"/>
                <a:gd name="T49" fmla="*/ 91 h 155"/>
                <a:gd name="T50" fmla="*/ 140 w 155"/>
                <a:gd name="T51" fmla="*/ 86 h 155"/>
                <a:gd name="T52" fmla="*/ 141 w 155"/>
                <a:gd name="T53" fmla="*/ 77 h 155"/>
                <a:gd name="T54" fmla="*/ 140 w 155"/>
                <a:gd name="T55" fmla="*/ 68 h 155"/>
                <a:gd name="T56" fmla="*/ 151 w 155"/>
                <a:gd name="T57" fmla="*/ 63 h 155"/>
                <a:gd name="T58" fmla="*/ 154 w 155"/>
                <a:gd name="T59" fmla="*/ 57 h 155"/>
                <a:gd name="T60" fmla="*/ 145 w 155"/>
                <a:gd name="T61" fmla="*/ 37 h 155"/>
                <a:gd name="T62" fmla="*/ 139 w 155"/>
                <a:gd name="T63" fmla="*/ 35 h 155"/>
                <a:gd name="T64" fmla="*/ 128 w 155"/>
                <a:gd name="T65" fmla="*/ 39 h 155"/>
                <a:gd name="T66" fmla="*/ 115 w 155"/>
                <a:gd name="T67" fmla="*/ 27 h 155"/>
                <a:gd name="T68" fmla="*/ 120 w 155"/>
                <a:gd name="T69" fmla="*/ 15 h 155"/>
                <a:gd name="T70" fmla="*/ 120 w 155"/>
                <a:gd name="T71" fmla="*/ 12 h 155"/>
                <a:gd name="T72" fmla="*/ 118 w 155"/>
                <a:gd name="T73" fmla="*/ 9 h 155"/>
                <a:gd name="T74" fmla="*/ 97 w 155"/>
                <a:gd name="T75" fmla="*/ 1 h 155"/>
                <a:gd name="T76" fmla="*/ 91 w 155"/>
                <a:gd name="T77" fmla="*/ 3 h 155"/>
                <a:gd name="T78" fmla="*/ 86 w 155"/>
                <a:gd name="T79" fmla="*/ 15 h 155"/>
                <a:gd name="T80" fmla="*/ 77 w 155"/>
                <a:gd name="T81" fmla="*/ 14 h 155"/>
                <a:gd name="T82" fmla="*/ 68 w 155"/>
                <a:gd name="T83" fmla="*/ 15 h 155"/>
                <a:gd name="T84" fmla="*/ 64 w 155"/>
                <a:gd name="T85" fmla="*/ 3 h 155"/>
                <a:gd name="T86" fmla="*/ 58 w 155"/>
                <a:gd name="T87" fmla="*/ 1 h 155"/>
                <a:gd name="T88" fmla="*/ 37 w 155"/>
                <a:gd name="T89" fmla="*/ 9 h 155"/>
                <a:gd name="T90" fmla="*/ 35 w 155"/>
                <a:gd name="T91" fmla="*/ 12 h 155"/>
                <a:gd name="T92" fmla="*/ 35 w 155"/>
                <a:gd name="T93" fmla="*/ 15 h 155"/>
                <a:gd name="T94" fmla="*/ 39 w 155"/>
                <a:gd name="T95" fmla="*/ 27 h 155"/>
                <a:gd name="T96" fmla="*/ 27 w 155"/>
                <a:gd name="T97" fmla="*/ 39 h 155"/>
                <a:gd name="T98" fmla="*/ 15 w 155"/>
                <a:gd name="T99" fmla="*/ 35 h 155"/>
                <a:gd name="T100" fmla="*/ 9 w 155"/>
                <a:gd name="T101" fmla="*/ 37 h 155"/>
                <a:gd name="T102" fmla="*/ 1 w 155"/>
                <a:gd name="T103" fmla="*/ 57 h 155"/>
                <a:gd name="T104" fmla="*/ 3 w 155"/>
                <a:gd name="T105" fmla="*/ 63 h 155"/>
                <a:gd name="T106" fmla="*/ 15 w 155"/>
                <a:gd name="T107" fmla="*/ 68 h 155"/>
                <a:gd name="T108" fmla="*/ 14 w 155"/>
                <a:gd name="T109" fmla="*/ 77 h 155"/>
                <a:gd name="T110" fmla="*/ 15 w 155"/>
                <a:gd name="T111" fmla="*/ 86 h 155"/>
                <a:gd name="T112" fmla="*/ 3 w 155"/>
                <a:gd name="T113" fmla="*/ 91 h 155"/>
                <a:gd name="T114" fmla="*/ 1 w 155"/>
                <a:gd name="T115" fmla="*/ 97 h 155"/>
                <a:gd name="T116" fmla="*/ 77 w 155"/>
                <a:gd name="T117" fmla="*/ 54 h 155"/>
                <a:gd name="T118" fmla="*/ 100 w 155"/>
                <a:gd name="T119" fmla="*/ 77 h 155"/>
                <a:gd name="T120" fmla="*/ 77 w 155"/>
                <a:gd name="T121" fmla="*/ 100 h 155"/>
                <a:gd name="T122" fmla="*/ 54 w 155"/>
                <a:gd name="T123" fmla="*/ 77 h 155"/>
                <a:gd name="T124" fmla="*/ 77 w 155"/>
                <a:gd name="T125" fmla="*/ 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5" h="155">
                  <a:moveTo>
                    <a:pt x="1" y="97"/>
                  </a:moveTo>
                  <a:cubicBezTo>
                    <a:pt x="9" y="117"/>
                    <a:pt x="9" y="117"/>
                    <a:pt x="9" y="117"/>
                  </a:cubicBezTo>
                  <a:cubicBezTo>
                    <a:pt x="10" y="119"/>
                    <a:pt x="11" y="119"/>
                    <a:pt x="12" y="120"/>
                  </a:cubicBezTo>
                  <a:cubicBezTo>
                    <a:pt x="13" y="120"/>
                    <a:pt x="14" y="120"/>
                    <a:pt x="15" y="120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30" y="120"/>
                    <a:pt x="35" y="124"/>
                    <a:pt x="39" y="128"/>
                  </a:cubicBezTo>
                  <a:cubicBezTo>
                    <a:pt x="35" y="139"/>
                    <a:pt x="35" y="139"/>
                    <a:pt x="35" y="139"/>
                  </a:cubicBezTo>
                  <a:cubicBezTo>
                    <a:pt x="34" y="142"/>
                    <a:pt x="35" y="144"/>
                    <a:pt x="37" y="145"/>
                  </a:cubicBezTo>
                  <a:cubicBezTo>
                    <a:pt x="58" y="154"/>
                    <a:pt x="58" y="154"/>
                    <a:pt x="58" y="154"/>
                  </a:cubicBezTo>
                  <a:cubicBezTo>
                    <a:pt x="60" y="155"/>
                    <a:pt x="63" y="154"/>
                    <a:pt x="64" y="151"/>
                  </a:cubicBezTo>
                  <a:cubicBezTo>
                    <a:pt x="68" y="140"/>
                    <a:pt x="68" y="140"/>
                    <a:pt x="68" y="140"/>
                  </a:cubicBezTo>
                  <a:cubicBezTo>
                    <a:pt x="71" y="140"/>
                    <a:pt x="74" y="140"/>
                    <a:pt x="77" y="140"/>
                  </a:cubicBezTo>
                  <a:cubicBezTo>
                    <a:pt x="80" y="140"/>
                    <a:pt x="83" y="140"/>
                    <a:pt x="86" y="140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2" y="153"/>
                    <a:pt x="94" y="154"/>
                    <a:pt x="95" y="154"/>
                  </a:cubicBezTo>
                  <a:cubicBezTo>
                    <a:pt x="96" y="154"/>
                    <a:pt x="97" y="154"/>
                    <a:pt x="97" y="154"/>
                  </a:cubicBezTo>
                  <a:cubicBezTo>
                    <a:pt x="118" y="145"/>
                    <a:pt x="118" y="145"/>
                    <a:pt x="118" y="145"/>
                  </a:cubicBezTo>
                  <a:cubicBezTo>
                    <a:pt x="120" y="144"/>
                    <a:pt x="121" y="142"/>
                    <a:pt x="120" y="139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20" y="124"/>
                    <a:pt x="124" y="120"/>
                    <a:pt x="128" y="115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41" y="120"/>
                    <a:pt x="142" y="120"/>
                    <a:pt x="143" y="120"/>
                  </a:cubicBezTo>
                  <a:cubicBezTo>
                    <a:pt x="144" y="119"/>
                    <a:pt x="145" y="119"/>
                    <a:pt x="145" y="117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55" y="95"/>
                    <a:pt x="154" y="92"/>
                    <a:pt x="151" y="91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40" y="83"/>
                    <a:pt x="141" y="80"/>
                    <a:pt x="141" y="77"/>
                  </a:cubicBezTo>
                  <a:cubicBezTo>
                    <a:pt x="141" y="74"/>
                    <a:pt x="140" y="71"/>
                    <a:pt x="140" y="68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54" y="62"/>
                    <a:pt x="155" y="60"/>
                    <a:pt x="154" y="5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4" y="35"/>
                    <a:pt x="142" y="34"/>
                    <a:pt x="139" y="35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4" y="34"/>
                    <a:pt x="120" y="30"/>
                    <a:pt x="115" y="27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4"/>
                    <a:pt x="120" y="13"/>
                    <a:pt x="120" y="12"/>
                  </a:cubicBezTo>
                  <a:cubicBezTo>
                    <a:pt x="120" y="10"/>
                    <a:pt x="119" y="10"/>
                    <a:pt x="118" y="9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5" y="0"/>
                    <a:pt x="92" y="1"/>
                    <a:pt x="91" y="3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3" y="14"/>
                    <a:pt x="80" y="14"/>
                    <a:pt x="77" y="14"/>
                  </a:cubicBezTo>
                  <a:cubicBezTo>
                    <a:pt x="74" y="14"/>
                    <a:pt x="71" y="14"/>
                    <a:pt x="68" y="15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3" y="1"/>
                    <a:pt x="60" y="0"/>
                    <a:pt x="58" y="1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10"/>
                    <a:pt x="35" y="10"/>
                    <a:pt x="35" y="12"/>
                  </a:cubicBezTo>
                  <a:cubicBezTo>
                    <a:pt x="34" y="13"/>
                    <a:pt x="34" y="14"/>
                    <a:pt x="35" y="15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5" y="30"/>
                    <a:pt x="30" y="34"/>
                    <a:pt x="27" y="3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3" y="34"/>
                    <a:pt x="10" y="35"/>
                    <a:pt x="9" y="3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60"/>
                    <a:pt x="1" y="62"/>
                    <a:pt x="3" y="63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4" y="71"/>
                    <a:pt x="14" y="74"/>
                    <a:pt x="14" y="77"/>
                  </a:cubicBezTo>
                  <a:cubicBezTo>
                    <a:pt x="14" y="80"/>
                    <a:pt x="14" y="83"/>
                    <a:pt x="15" y="86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1" y="92"/>
                    <a:pt x="0" y="95"/>
                    <a:pt x="1" y="97"/>
                  </a:cubicBezTo>
                  <a:close/>
                  <a:moveTo>
                    <a:pt x="77" y="54"/>
                  </a:moveTo>
                  <a:cubicBezTo>
                    <a:pt x="90" y="54"/>
                    <a:pt x="100" y="65"/>
                    <a:pt x="100" y="77"/>
                  </a:cubicBezTo>
                  <a:cubicBezTo>
                    <a:pt x="100" y="90"/>
                    <a:pt x="90" y="100"/>
                    <a:pt x="77" y="100"/>
                  </a:cubicBezTo>
                  <a:cubicBezTo>
                    <a:pt x="65" y="100"/>
                    <a:pt x="54" y="90"/>
                    <a:pt x="54" y="77"/>
                  </a:cubicBezTo>
                  <a:cubicBezTo>
                    <a:pt x="54" y="65"/>
                    <a:pt x="65" y="54"/>
                    <a:pt x="77" y="54"/>
                  </a:cubicBezTo>
                  <a:close/>
                </a:path>
              </a:pathLst>
            </a:custGeom>
            <a:solidFill>
              <a:srgbClr val="0243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9" name="Freeform 236"/>
            <p:cNvSpPr>
              <a:spLocks noEditPoints="1"/>
            </p:cNvSpPr>
            <p:nvPr/>
          </p:nvSpPr>
          <p:spPr bwMode="auto">
            <a:xfrm>
              <a:off x="4360864" y="4508500"/>
              <a:ext cx="219075" cy="217488"/>
            </a:xfrm>
            <a:custGeom>
              <a:avLst/>
              <a:gdLst>
                <a:gd name="T0" fmla="*/ 111 w 111"/>
                <a:gd name="T1" fmla="*/ 48 h 111"/>
                <a:gd name="T2" fmla="*/ 107 w 111"/>
                <a:gd name="T3" fmla="*/ 33 h 111"/>
                <a:gd name="T4" fmla="*/ 103 w 111"/>
                <a:gd name="T5" fmla="*/ 31 h 111"/>
                <a:gd name="T6" fmla="*/ 94 w 111"/>
                <a:gd name="T7" fmla="*/ 33 h 111"/>
                <a:gd name="T8" fmla="*/ 86 w 111"/>
                <a:gd name="T9" fmla="*/ 23 h 111"/>
                <a:gd name="T10" fmla="*/ 90 w 111"/>
                <a:gd name="T11" fmla="*/ 16 h 111"/>
                <a:gd name="T12" fmla="*/ 91 w 111"/>
                <a:gd name="T13" fmla="*/ 13 h 111"/>
                <a:gd name="T14" fmla="*/ 89 w 111"/>
                <a:gd name="T15" fmla="*/ 11 h 111"/>
                <a:gd name="T16" fmla="*/ 76 w 111"/>
                <a:gd name="T17" fmla="*/ 4 h 111"/>
                <a:gd name="T18" fmla="*/ 71 w 111"/>
                <a:gd name="T19" fmla="*/ 5 h 111"/>
                <a:gd name="T20" fmla="*/ 67 w 111"/>
                <a:gd name="T21" fmla="*/ 13 h 111"/>
                <a:gd name="T22" fmla="*/ 61 w 111"/>
                <a:gd name="T23" fmla="*/ 12 h 111"/>
                <a:gd name="T24" fmla="*/ 54 w 111"/>
                <a:gd name="T25" fmla="*/ 11 h 111"/>
                <a:gd name="T26" fmla="*/ 52 w 111"/>
                <a:gd name="T27" fmla="*/ 3 h 111"/>
                <a:gd name="T28" fmla="*/ 48 w 111"/>
                <a:gd name="T29" fmla="*/ 1 h 111"/>
                <a:gd name="T30" fmla="*/ 33 w 111"/>
                <a:gd name="T31" fmla="*/ 5 h 111"/>
                <a:gd name="T32" fmla="*/ 31 w 111"/>
                <a:gd name="T33" fmla="*/ 7 h 111"/>
                <a:gd name="T34" fmla="*/ 31 w 111"/>
                <a:gd name="T35" fmla="*/ 9 h 111"/>
                <a:gd name="T36" fmla="*/ 33 w 111"/>
                <a:gd name="T37" fmla="*/ 17 h 111"/>
                <a:gd name="T38" fmla="*/ 23 w 111"/>
                <a:gd name="T39" fmla="*/ 25 h 111"/>
                <a:gd name="T40" fmla="*/ 16 w 111"/>
                <a:gd name="T41" fmla="*/ 21 h 111"/>
                <a:gd name="T42" fmla="*/ 11 w 111"/>
                <a:gd name="T43" fmla="*/ 22 h 111"/>
                <a:gd name="T44" fmla="*/ 4 w 111"/>
                <a:gd name="T45" fmla="*/ 36 h 111"/>
                <a:gd name="T46" fmla="*/ 5 w 111"/>
                <a:gd name="T47" fmla="*/ 40 h 111"/>
                <a:gd name="T48" fmla="*/ 13 w 111"/>
                <a:gd name="T49" fmla="*/ 45 h 111"/>
                <a:gd name="T50" fmla="*/ 11 w 111"/>
                <a:gd name="T51" fmla="*/ 51 h 111"/>
                <a:gd name="T52" fmla="*/ 11 w 111"/>
                <a:gd name="T53" fmla="*/ 57 h 111"/>
                <a:gd name="T54" fmla="*/ 3 w 111"/>
                <a:gd name="T55" fmla="*/ 60 h 111"/>
                <a:gd name="T56" fmla="*/ 1 w 111"/>
                <a:gd name="T57" fmla="*/ 64 h 111"/>
                <a:gd name="T58" fmla="*/ 5 w 111"/>
                <a:gd name="T59" fmla="*/ 79 h 111"/>
                <a:gd name="T60" fmla="*/ 6 w 111"/>
                <a:gd name="T61" fmla="*/ 81 h 111"/>
                <a:gd name="T62" fmla="*/ 9 w 111"/>
                <a:gd name="T63" fmla="*/ 81 h 111"/>
                <a:gd name="T64" fmla="*/ 17 w 111"/>
                <a:gd name="T65" fmla="*/ 78 h 111"/>
                <a:gd name="T66" fmla="*/ 25 w 111"/>
                <a:gd name="T67" fmla="*/ 88 h 111"/>
                <a:gd name="T68" fmla="*/ 21 w 111"/>
                <a:gd name="T69" fmla="*/ 96 h 111"/>
                <a:gd name="T70" fmla="*/ 22 w 111"/>
                <a:gd name="T71" fmla="*/ 100 h 111"/>
                <a:gd name="T72" fmla="*/ 36 w 111"/>
                <a:gd name="T73" fmla="*/ 108 h 111"/>
                <a:gd name="T74" fmla="*/ 40 w 111"/>
                <a:gd name="T75" fmla="*/ 107 h 111"/>
                <a:gd name="T76" fmla="*/ 45 w 111"/>
                <a:gd name="T77" fmla="*/ 99 h 111"/>
                <a:gd name="T78" fmla="*/ 51 w 111"/>
                <a:gd name="T79" fmla="*/ 100 h 111"/>
                <a:gd name="T80" fmla="*/ 57 w 111"/>
                <a:gd name="T81" fmla="*/ 100 h 111"/>
                <a:gd name="T82" fmla="*/ 60 w 111"/>
                <a:gd name="T83" fmla="*/ 109 h 111"/>
                <a:gd name="T84" fmla="*/ 62 w 111"/>
                <a:gd name="T85" fmla="*/ 111 h 111"/>
                <a:gd name="T86" fmla="*/ 64 w 111"/>
                <a:gd name="T87" fmla="*/ 111 h 111"/>
                <a:gd name="T88" fmla="*/ 79 w 111"/>
                <a:gd name="T89" fmla="*/ 107 h 111"/>
                <a:gd name="T90" fmla="*/ 81 w 111"/>
                <a:gd name="T91" fmla="*/ 103 h 111"/>
                <a:gd name="T92" fmla="*/ 78 w 111"/>
                <a:gd name="T93" fmla="*/ 94 h 111"/>
                <a:gd name="T94" fmla="*/ 88 w 111"/>
                <a:gd name="T95" fmla="*/ 86 h 111"/>
                <a:gd name="T96" fmla="*/ 96 w 111"/>
                <a:gd name="T97" fmla="*/ 91 h 111"/>
                <a:gd name="T98" fmla="*/ 98 w 111"/>
                <a:gd name="T99" fmla="*/ 91 h 111"/>
                <a:gd name="T100" fmla="*/ 100 w 111"/>
                <a:gd name="T101" fmla="*/ 89 h 111"/>
                <a:gd name="T102" fmla="*/ 108 w 111"/>
                <a:gd name="T103" fmla="*/ 76 h 111"/>
                <a:gd name="T104" fmla="*/ 107 w 111"/>
                <a:gd name="T105" fmla="*/ 71 h 111"/>
                <a:gd name="T106" fmla="*/ 99 w 111"/>
                <a:gd name="T107" fmla="*/ 67 h 111"/>
                <a:gd name="T108" fmla="*/ 100 w 111"/>
                <a:gd name="T109" fmla="*/ 61 h 111"/>
                <a:gd name="T110" fmla="*/ 100 w 111"/>
                <a:gd name="T111" fmla="*/ 54 h 111"/>
                <a:gd name="T112" fmla="*/ 109 w 111"/>
                <a:gd name="T113" fmla="*/ 52 h 111"/>
                <a:gd name="T114" fmla="*/ 111 w 111"/>
                <a:gd name="T115" fmla="*/ 48 h 111"/>
                <a:gd name="T116" fmla="*/ 72 w 111"/>
                <a:gd name="T117" fmla="*/ 58 h 111"/>
                <a:gd name="T118" fmla="*/ 54 w 111"/>
                <a:gd name="T119" fmla="*/ 72 h 111"/>
                <a:gd name="T120" fmla="*/ 40 w 111"/>
                <a:gd name="T121" fmla="*/ 54 h 111"/>
                <a:gd name="T122" fmla="*/ 58 w 111"/>
                <a:gd name="T123" fmla="*/ 40 h 111"/>
                <a:gd name="T124" fmla="*/ 72 w 111"/>
                <a:gd name="T125" fmla="*/ 5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1" h="111">
                  <a:moveTo>
                    <a:pt x="111" y="48"/>
                  </a:moveTo>
                  <a:cubicBezTo>
                    <a:pt x="107" y="33"/>
                    <a:pt x="107" y="33"/>
                    <a:pt x="107" y="33"/>
                  </a:cubicBezTo>
                  <a:cubicBezTo>
                    <a:pt x="106" y="31"/>
                    <a:pt x="104" y="30"/>
                    <a:pt x="103" y="31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2" y="30"/>
                    <a:pt x="89" y="26"/>
                    <a:pt x="86" y="23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1" y="15"/>
                    <a:pt x="91" y="14"/>
                    <a:pt x="91" y="13"/>
                  </a:cubicBezTo>
                  <a:cubicBezTo>
                    <a:pt x="90" y="12"/>
                    <a:pt x="90" y="12"/>
                    <a:pt x="89" y="11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4" y="3"/>
                    <a:pt x="72" y="4"/>
                    <a:pt x="71" y="5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5" y="12"/>
                    <a:pt x="63" y="12"/>
                    <a:pt x="61" y="12"/>
                  </a:cubicBezTo>
                  <a:cubicBezTo>
                    <a:pt x="59" y="11"/>
                    <a:pt x="56" y="11"/>
                    <a:pt x="54" y="11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1" y="1"/>
                    <a:pt x="50" y="0"/>
                    <a:pt x="48" y="1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5"/>
                    <a:pt x="31" y="6"/>
                    <a:pt x="31" y="7"/>
                  </a:cubicBezTo>
                  <a:cubicBezTo>
                    <a:pt x="31" y="7"/>
                    <a:pt x="30" y="8"/>
                    <a:pt x="31" y="9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0" y="20"/>
                    <a:pt x="26" y="22"/>
                    <a:pt x="23" y="25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4" y="20"/>
                    <a:pt x="12" y="21"/>
                    <a:pt x="11" y="22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8"/>
                    <a:pt x="3" y="40"/>
                    <a:pt x="5" y="40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47"/>
                    <a:pt x="12" y="49"/>
                    <a:pt x="11" y="51"/>
                  </a:cubicBezTo>
                  <a:cubicBezTo>
                    <a:pt x="11" y="53"/>
                    <a:pt x="11" y="55"/>
                    <a:pt x="1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1" y="60"/>
                    <a:pt x="0" y="62"/>
                    <a:pt x="1" y="64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79"/>
                    <a:pt x="6" y="80"/>
                    <a:pt x="6" y="81"/>
                  </a:cubicBezTo>
                  <a:cubicBezTo>
                    <a:pt x="7" y="81"/>
                    <a:pt x="8" y="81"/>
                    <a:pt x="9" y="81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20" y="82"/>
                    <a:pt x="22" y="85"/>
                    <a:pt x="25" y="88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0" y="98"/>
                    <a:pt x="21" y="100"/>
                    <a:pt x="22" y="100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7" y="109"/>
                    <a:pt x="39" y="108"/>
                    <a:pt x="40" y="107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7" y="99"/>
                    <a:pt x="49" y="100"/>
                    <a:pt x="51" y="100"/>
                  </a:cubicBezTo>
                  <a:cubicBezTo>
                    <a:pt x="53" y="100"/>
                    <a:pt x="55" y="100"/>
                    <a:pt x="57" y="100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60" y="110"/>
                    <a:pt x="61" y="111"/>
                    <a:pt x="62" y="111"/>
                  </a:cubicBezTo>
                  <a:cubicBezTo>
                    <a:pt x="63" y="111"/>
                    <a:pt x="63" y="111"/>
                    <a:pt x="64" y="11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1" y="104"/>
                    <a:pt x="81" y="103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82" y="92"/>
                    <a:pt x="85" y="89"/>
                    <a:pt x="88" y="86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97" y="91"/>
                    <a:pt x="97" y="91"/>
                    <a:pt x="98" y="91"/>
                  </a:cubicBezTo>
                  <a:cubicBezTo>
                    <a:pt x="99" y="91"/>
                    <a:pt x="100" y="90"/>
                    <a:pt x="100" y="89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9" y="74"/>
                    <a:pt x="108" y="72"/>
                    <a:pt x="107" y="71"/>
                  </a:cubicBezTo>
                  <a:cubicBezTo>
                    <a:pt x="99" y="67"/>
                    <a:pt x="99" y="67"/>
                    <a:pt x="99" y="67"/>
                  </a:cubicBezTo>
                  <a:cubicBezTo>
                    <a:pt x="99" y="65"/>
                    <a:pt x="100" y="63"/>
                    <a:pt x="100" y="61"/>
                  </a:cubicBezTo>
                  <a:cubicBezTo>
                    <a:pt x="100" y="59"/>
                    <a:pt x="100" y="57"/>
                    <a:pt x="100" y="54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10" y="52"/>
                    <a:pt x="111" y="50"/>
                    <a:pt x="111" y="48"/>
                  </a:cubicBezTo>
                  <a:close/>
                  <a:moveTo>
                    <a:pt x="72" y="58"/>
                  </a:moveTo>
                  <a:cubicBezTo>
                    <a:pt x="71" y="67"/>
                    <a:pt x="63" y="73"/>
                    <a:pt x="54" y="72"/>
                  </a:cubicBezTo>
                  <a:cubicBezTo>
                    <a:pt x="45" y="71"/>
                    <a:pt x="39" y="63"/>
                    <a:pt x="40" y="54"/>
                  </a:cubicBezTo>
                  <a:cubicBezTo>
                    <a:pt x="41" y="45"/>
                    <a:pt x="49" y="39"/>
                    <a:pt x="58" y="40"/>
                  </a:cubicBezTo>
                  <a:cubicBezTo>
                    <a:pt x="66" y="41"/>
                    <a:pt x="73" y="49"/>
                    <a:pt x="72" y="58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06010" y="1782716"/>
            <a:ext cx="710269" cy="701279"/>
            <a:chOff x="7110414" y="4991101"/>
            <a:chExt cx="376238" cy="371475"/>
          </a:xfrm>
          <a:effectLst/>
        </p:grpSpPr>
        <p:sp>
          <p:nvSpPr>
            <p:cNvPr id="21" name="Freeform 679"/>
            <p:cNvSpPr>
              <a:spLocks/>
            </p:cNvSpPr>
            <p:nvPr/>
          </p:nvSpPr>
          <p:spPr bwMode="auto">
            <a:xfrm>
              <a:off x="7186614" y="4991101"/>
              <a:ext cx="34925" cy="87313"/>
            </a:xfrm>
            <a:custGeom>
              <a:avLst/>
              <a:gdLst>
                <a:gd name="T0" fmla="*/ 8 w 18"/>
                <a:gd name="T1" fmla="*/ 0 h 44"/>
                <a:gd name="T2" fmla="*/ 0 w 18"/>
                <a:gd name="T3" fmla="*/ 8 h 44"/>
                <a:gd name="T4" fmla="*/ 0 w 18"/>
                <a:gd name="T5" fmla="*/ 36 h 44"/>
                <a:gd name="T6" fmla="*/ 8 w 18"/>
                <a:gd name="T7" fmla="*/ 44 h 44"/>
                <a:gd name="T8" fmla="*/ 11 w 18"/>
                <a:gd name="T9" fmla="*/ 44 h 44"/>
                <a:gd name="T10" fmla="*/ 18 w 18"/>
                <a:gd name="T11" fmla="*/ 36 h 44"/>
                <a:gd name="T12" fmla="*/ 18 w 18"/>
                <a:gd name="T13" fmla="*/ 8 h 44"/>
                <a:gd name="T14" fmla="*/ 11 w 18"/>
                <a:gd name="T15" fmla="*/ 0 h 44"/>
                <a:gd name="T16" fmla="*/ 8 w 18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4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1"/>
                    <a:pt x="4" y="44"/>
                    <a:pt x="8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5" y="44"/>
                    <a:pt x="18" y="41"/>
                    <a:pt x="18" y="3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3"/>
                    <a:pt x="15" y="0"/>
                    <a:pt x="11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0243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2" name="Freeform 680"/>
            <p:cNvSpPr>
              <a:spLocks/>
            </p:cNvSpPr>
            <p:nvPr/>
          </p:nvSpPr>
          <p:spPr bwMode="auto">
            <a:xfrm>
              <a:off x="7377114" y="4991101"/>
              <a:ext cx="34925" cy="87313"/>
            </a:xfrm>
            <a:custGeom>
              <a:avLst/>
              <a:gdLst>
                <a:gd name="T0" fmla="*/ 8 w 18"/>
                <a:gd name="T1" fmla="*/ 44 h 44"/>
                <a:gd name="T2" fmla="*/ 11 w 18"/>
                <a:gd name="T3" fmla="*/ 44 h 44"/>
                <a:gd name="T4" fmla="*/ 18 w 18"/>
                <a:gd name="T5" fmla="*/ 36 h 44"/>
                <a:gd name="T6" fmla="*/ 18 w 18"/>
                <a:gd name="T7" fmla="*/ 7 h 44"/>
                <a:gd name="T8" fmla="*/ 11 w 18"/>
                <a:gd name="T9" fmla="*/ 0 h 44"/>
                <a:gd name="T10" fmla="*/ 8 w 18"/>
                <a:gd name="T11" fmla="*/ 0 h 44"/>
                <a:gd name="T12" fmla="*/ 0 w 18"/>
                <a:gd name="T13" fmla="*/ 7 h 44"/>
                <a:gd name="T14" fmla="*/ 0 w 18"/>
                <a:gd name="T15" fmla="*/ 36 h 44"/>
                <a:gd name="T16" fmla="*/ 8 w 18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4">
                  <a:moveTo>
                    <a:pt x="8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5" y="44"/>
                    <a:pt x="18" y="40"/>
                    <a:pt x="18" y="3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3"/>
                    <a:pt x="15" y="0"/>
                    <a:pt x="1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lose/>
                </a:path>
              </a:pathLst>
            </a:custGeom>
            <a:solidFill>
              <a:srgbClr val="0243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3" name="Freeform 681"/>
            <p:cNvSpPr>
              <a:spLocks noEditPoints="1"/>
            </p:cNvSpPr>
            <p:nvPr/>
          </p:nvSpPr>
          <p:spPr bwMode="auto">
            <a:xfrm>
              <a:off x="7110414" y="5021263"/>
              <a:ext cx="376238" cy="341313"/>
            </a:xfrm>
            <a:custGeom>
              <a:avLst/>
              <a:gdLst>
                <a:gd name="T0" fmla="*/ 160 w 192"/>
                <a:gd name="T1" fmla="*/ 0 h 174"/>
                <a:gd name="T2" fmla="*/ 160 w 192"/>
                <a:gd name="T3" fmla="*/ 23 h 174"/>
                <a:gd name="T4" fmla="*/ 147 w 192"/>
                <a:gd name="T5" fmla="*/ 35 h 174"/>
                <a:gd name="T6" fmla="*/ 144 w 192"/>
                <a:gd name="T7" fmla="*/ 35 h 174"/>
                <a:gd name="T8" fmla="*/ 130 w 192"/>
                <a:gd name="T9" fmla="*/ 21 h 174"/>
                <a:gd name="T10" fmla="*/ 130 w 192"/>
                <a:gd name="T11" fmla="*/ 0 h 174"/>
                <a:gd name="T12" fmla="*/ 63 w 192"/>
                <a:gd name="T13" fmla="*/ 0 h 174"/>
                <a:gd name="T14" fmla="*/ 63 w 192"/>
                <a:gd name="T15" fmla="*/ 21 h 174"/>
                <a:gd name="T16" fmla="*/ 50 w 192"/>
                <a:gd name="T17" fmla="*/ 35 h 174"/>
                <a:gd name="T18" fmla="*/ 47 w 192"/>
                <a:gd name="T19" fmla="*/ 35 h 174"/>
                <a:gd name="T20" fmla="*/ 33 w 192"/>
                <a:gd name="T21" fmla="*/ 21 h 174"/>
                <a:gd name="T22" fmla="*/ 33 w 192"/>
                <a:gd name="T23" fmla="*/ 0 h 174"/>
                <a:gd name="T24" fmla="*/ 12 w 192"/>
                <a:gd name="T25" fmla="*/ 0 h 174"/>
                <a:gd name="T26" fmla="*/ 0 w 192"/>
                <a:gd name="T27" fmla="*/ 13 h 174"/>
                <a:gd name="T28" fmla="*/ 0 w 192"/>
                <a:gd name="T29" fmla="*/ 161 h 174"/>
                <a:gd name="T30" fmla="*/ 12 w 192"/>
                <a:gd name="T31" fmla="*/ 174 h 174"/>
                <a:gd name="T32" fmla="*/ 180 w 192"/>
                <a:gd name="T33" fmla="*/ 174 h 174"/>
                <a:gd name="T34" fmla="*/ 192 w 192"/>
                <a:gd name="T35" fmla="*/ 161 h 174"/>
                <a:gd name="T36" fmla="*/ 192 w 192"/>
                <a:gd name="T37" fmla="*/ 13 h 174"/>
                <a:gd name="T38" fmla="*/ 180 w 192"/>
                <a:gd name="T39" fmla="*/ 0 h 174"/>
                <a:gd name="T40" fmla="*/ 160 w 192"/>
                <a:gd name="T41" fmla="*/ 0 h 174"/>
                <a:gd name="T42" fmla="*/ 180 w 192"/>
                <a:gd name="T43" fmla="*/ 161 h 174"/>
                <a:gd name="T44" fmla="*/ 180 w 192"/>
                <a:gd name="T45" fmla="*/ 161 h 174"/>
                <a:gd name="T46" fmla="*/ 12 w 192"/>
                <a:gd name="T47" fmla="*/ 161 h 174"/>
                <a:gd name="T48" fmla="*/ 12 w 192"/>
                <a:gd name="T49" fmla="*/ 49 h 174"/>
                <a:gd name="T50" fmla="*/ 180 w 192"/>
                <a:gd name="T51" fmla="*/ 49 h 174"/>
                <a:gd name="T52" fmla="*/ 180 w 192"/>
                <a:gd name="T53" fmla="*/ 16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2" h="174">
                  <a:moveTo>
                    <a:pt x="160" y="0"/>
                  </a:moveTo>
                  <a:cubicBezTo>
                    <a:pt x="160" y="23"/>
                    <a:pt x="160" y="23"/>
                    <a:pt x="160" y="23"/>
                  </a:cubicBezTo>
                  <a:cubicBezTo>
                    <a:pt x="160" y="31"/>
                    <a:pt x="154" y="35"/>
                    <a:pt x="147" y="35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36" y="35"/>
                    <a:pt x="130" y="29"/>
                    <a:pt x="130" y="21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9"/>
                    <a:pt x="57" y="35"/>
                    <a:pt x="5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39" y="35"/>
                    <a:pt x="33" y="29"/>
                    <a:pt x="33" y="2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8"/>
                    <a:pt x="5" y="174"/>
                    <a:pt x="12" y="174"/>
                  </a:cubicBezTo>
                  <a:cubicBezTo>
                    <a:pt x="180" y="174"/>
                    <a:pt x="180" y="174"/>
                    <a:pt x="180" y="174"/>
                  </a:cubicBezTo>
                  <a:cubicBezTo>
                    <a:pt x="187" y="174"/>
                    <a:pt x="192" y="168"/>
                    <a:pt x="192" y="161"/>
                  </a:cubicBezTo>
                  <a:cubicBezTo>
                    <a:pt x="192" y="13"/>
                    <a:pt x="192" y="13"/>
                    <a:pt x="192" y="13"/>
                  </a:cubicBezTo>
                  <a:cubicBezTo>
                    <a:pt x="192" y="6"/>
                    <a:pt x="187" y="0"/>
                    <a:pt x="180" y="0"/>
                  </a:cubicBezTo>
                  <a:lnTo>
                    <a:pt x="160" y="0"/>
                  </a:lnTo>
                  <a:close/>
                  <a:moveTo>
                    <a:pt x="180" y="161"/>
                  </a:moveTo>
                  <a:cubicBezTo>
                    <a:pt x="180" y="161"/>
                    <a:pt x="180" y="161"/>
                    <a:pt x="180" y="161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80" y="49"/>
                    <a:pt x="180" y="49"/>
                    <a:pt x="180" y="49"/>
                  </a:cubicBezTo>
                  <a:lnTo>
                    <a:pt x="180" y="161"/>
                  </a:lnTo>
                  <a:close/>
                </a:path>
              </a:pathLst>
            </a:custGeom>
            <a:solidFill>
              <a:srgbClr val="0243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4" name="Freeform 682"/>
            <p:cNvSpPr>
              <a:spLocks/>
            </p:cNvSpPr>
            <p:nvPr/>
          </p:nvSpPr>
          <p:spPr bwMode="auto">
            <a:xfrm>
              <a:off x="7308851" y="5148263"/>
              <a:ext cx="49213" cy="42863"/>
            </a:xfrm>
            <a:custGeom>
              <a:avLst/>
              <a:gdLst>
                <a:gd name="T0" fmla="*/ 1 w 25"/>
                <a:gd name="T1" fmla="*/ 22 h 22"/>
                <a:gd name="T2" fmla="*/ 24 w 25"/>
                <a:gd name="T3" fmla="*/ 22 h 22"/>
                <a:gd name="T4" fmla="*/ 25 w 25"/>
                <a:gd name="T5" fmla="*/ 20 h 22"/>
                <a:gd name="T6" fmla="*/ 25 w 25"/>
                <a:gd name="T7" fmla="*/ 1 h 22"/>
                <a:gd name="T8" fmla="*/ 24 w 25"/>
                <a:gd name="T9" fmla="*/ 0 h 22"/>
                <a:gd name="T10" fmla="*/ 1 w 25"/>
                <a:gd name="T11" fmla="*/ 0 h 22"/>
                <a:gd name="T12" fmla="*/ 0 w 25"/>
                <a:gd name="T13" fmla="*/ 1 h 22"/>
                <a:gd name="T14" fmla="*/ 0 w 25"/>
                <a:gd name="T15" fmla="*/ 20 h 22"/>
                <a:gd name="T16" fmla="*/ 1 w 2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2">
                  <a:moveTo>
                    <a:pt x="1" y="22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5" y="21"/>
                    <a:pt x="25" y="2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2"/>
                    <a:pt x="1" y="22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5" name="Freeform 683"/>
            <p:cNvSpPr>
              <a:spLocks/>
            </p:cNvSpPr>
            <p:nvPr/>
          </p:nvSpPr>
          <p:spPr bwMode="auto">
            <a:xfrm>
              <a:off x="7378701" y="5148263"/>
              <a:ext cx="49213" cy="42863"/>
            </a:xfrm>
            <a:custGeom>
              <a:avLst/>
              <a:gdLst>
                <a:gd name="T0" fmla="*/ 1 w 25"/>
                <a:gd name="T1" fmla="*/ 22 h 22"/>
                <a:gd name="T2" fmla="*/ 24 w 25"/>
                <a:gd name="T3" fmla="*/ 22 h 22"/>
                <a:gd name="T4" fmla="*/ 25 w 25"/>
                <a:gd name="T5" fmla="*/ 20 h 22"/>
                <a:gd name="T6" fmla="*/ 25 w 25"/>
                <a:gd name="T7" fmla="*/ 1 h 22"/>
                <a:gd name="T8" fmla="*/ 24 w 25"/>
                <a:gd name="T9" fmla="*/ 0 h 22"/>
                <a:gd name="T10" fmla="*/ 1 w 25"/>
                <a:gd name="T11" fmla="*/ 0 h 22"/>
                <a:gd name="T12" fmla="*/ 0 w 25"/>
                <a:gd name="T13" fmla="*/ 1 h 22"/>
                <a:gd name="T14" fmla="*/ 0 w 25"/>
                <a:gd name="T15" fmla="*/ 20 h 22"/>
                <a:gd name="T16" fmla="*/ 1 w 2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2">
                  <a:moveTo>
                    <a:pt x="1" y="22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5" y="21"/>
                    <a:pt x="25" y="2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2"/>
                    <a:pt x="1" y="22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6" name="Freeform 684"/>
            <p:cNvSpPr>
              <a:spLocks/>
            </p:cNvSpPr>
            <p:nvPr/>
          </p:nvSpPr>
          <p:spPr bwMode="auto">
            <a:xfrm>
              <a:off x="7167564" y="5208588"/>
              <a:ext cx="49213" cy="44450"/>
            </a:xfrm>
            <a:custGeom>
              <a:avLst/>
              <a:gdLst>
                <a:gd name="T0" fmla="*/ 1 w 25"/>
                <a:gd name="T1" fmla="*/ 22 h 22"/>
                <a:gd name="T2" fmla="*/ 23 w 25"/>
                <a:gd name="T3" fmla="*/ 22 h 22"/>
                <a:gd name="T4" fmla="*/ 25 w 25"/>
                <a:gd name="T5" fmla="*/ 21 h 22"/>
                <a:gd name="T6" fmla="*/ 25 w 25"/>
                <a:gd name="T7" fmla="*/ 1 h 22"/>
                <a:gd name="T8" fmla="*/ 23 w 25"/>
                <a:gd name="T9" fmla="*/ 0 h 22"/>
                <a:gd name="T10" fmla="*/ 1 w 25"/>
                <a:gd name="T11" fmla="*/ 0 h 22"/>
                <a:gd name="T12" fmla="*/ 0 w 25"/>
                <a:gd name="T13" fmla="*/ 1 h 22"/>
                <a:gd name="T14" fmla="*/ 0 w 25"/>
                <a:gd name="T15" fmla="*/ 21 h 22"/>
                <a:gd name="T16" fmla="*/ 1 w 2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2">
                  <a:moveTo>
                    <a:pt x="1" y="22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2"/>
                    <a:pt x="1" y="22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7" name="Freeform 685"/>
            <p:cNvSpPr>
              <a:spLocks/>
            </p:cNvSpPr>
            <p:nvPr/>
          </p:nvSpPr>
          <p:spPr bwMode="auto">
            <a:xfrm>
              <a:off x="7237414" y="5208588"/>
              <a:ext cx="49213" cy="44450"/>
            </a:xfrm>
            <a:custGeom>
              <a:avLst/>
              <a:gdLst>
                <a:gd name="T0" fmla="*/ 1 w 25"/>
                <a:gd name="T1" fmla="*/ 22 h 22"/>
                <a:gd name="T2" fmla="*/ 23 w 25"/>
                <a:gd name="T3" fmla="*/ 22 h 22"/>
                <a:gd name="T4" fmla="*/ 25 w 25"/>
                <a:gd name="T5" fmla="*/ 21 h 22"/>
                <a:gd name="T6" fmla="*/ 25 w 25"/>
                <a:gd name="T7" fmla="*/ 1 h 22"/>
                <a:gd name="T8" fmla="*/ 23 w 25"/>
                <a:gd name="T9" fmla="*/ 0 h 22"/>
                <a:gd name="T10" fmla="*/ 1 w 25"/>
                <a:gd name="T11" fmla="*/ 0 h 22"/>
                <a:gd name="T12" fmla="*/ 0 w 25"/>
                <a:gd name="T13" fmla="*/ 1 h 22"/>
                <a:gd name="T14" fmla="*/ 0 w 25"/>
                <a:gd name="T15" fmla="*/ 21 h 22"/>
                <a:gd name="T16" fmla="*/ 1 w 2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2">
                  <a:moveTo>
                    <a:pt x="1" y="22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2"/>
                    <a:pt x="1" y="22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8" name="Freeform 686"/>
            <p:cNvSpPr>
              <a:spLocks/>
            </p:cNvSpPr>
            <p:nvPr/>
          </p:nvSpPr>
          <p:spPr bwMode="auto">
            <a:xfrm>
              <a:off x="7308851" y="5208588"/>
              <a:ext cx="49213" cy="44450"/>
            </a:xfrm>
            <a:custGeom>
              <a:avLst/>
              <a:gdLst>
                <a:gd name="T0" fmla="*/ 1 w 25"/>
                <a:gd name="T1" fmla="*/ 22 h 22"/>
                <a:gd name="T2" fmla="*/ 24 w 25"/>
                <a:gd name="T3" fmla="*/ 22 h 22"/>
                <a:gd name="T4" fmla="*/ 25 w 25"/>
                <a:gd name="T5" fmla="*/ 21 h 22"/>
                <a:gd name="T6" fmla="*/ 25 w 25"/>
                <a:gd name="T7" fmla="*/ 1 h 22"/>
                <a:gd name="T8" fmla="*/ 24 w 25"/>
                <a:gd name="T9" fmla="*/ 0 h 22"/>
                <a:gd name="T10" fmla="*/ 1 w 25"/>
                <a:gd name="T11" fmla="*/ 0 h 22"/>
                <a:gd name="T12" fmla="*/ 0 w 25"/>
                <a:gd name="T13" fmla="*/ 1 h 22"/>
                <a:gd name="T14" fmla="*/ 0 w 25"/>
                <a:gd name="T15" fmla="*/ 21 h 22"/>
                <a:gd name="T16" fmla="*/ 1 w 2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2">
                  <a:moveTo>
                    <a:pt x="1" y="22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0"/>
                    <a:pt x="2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2"/>
                    <a:pt x="1" y="22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9" name="Freeform 687"/>
            <p:cNvSpPr>
              <a:spLocks/>
            </p:cNvSpPr>
            <p:nvPr/>
          </p:nvSpPr>
          <p:spPr bwMode="auto">
            <a:xfrm>
              <a:off x="7378701" y="5208588"/>
              <a:ext cx="49213" cy="44450"/>
            </a:xfrm>
            <a:custGeom>
              <a:avLst/>
              <a:gdLst>
                <a:gd name="T0" fmla="*/ 1 w 25"/>
                <a:gd name="T1" fmla="*/ 22 h 22"/>
                <a:gd name="T2" fmla="*/ 24 w 25"/>
                <a:gd name="T3" fmla="*/ 22 h 22"/>
                <a:gd name="T4" fmla="*/ 25 w 25"/>
                <a:gd name="T5" fmla="*/ 21 h 22"/>
                <a:gd name="T6" fmla="*/ 25 w 25"/>
                <a:gd name="T7" fmla="*/ 1 h 22"/>
                <a:gd name="T8" fmla="*/ 24 w 25"/>
                <a:gd name="T9" fmla="*/ 0 h 22"/>
                <a:gd name="T10" fmla="*/ 1 w 25"/>
                <a:gd name="T11" fmla="*/ 0 h 22"/>
                <a:gd name="T12" fmla="*/ 0 w 25"/>
                <a:gd name="T13" fmla="*/ 1 h 22"/>
                <a:gd name="T14" fmla="*/ 0 w 25"/>
                <a:gd name="T15" fmla="*/ 21 h 22"/>
                <a:gd name="T16" fmla="*/ 1 w 2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2">
                  <a:moveTo>
                    <a:pt x="1" y="22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0"/>
                    <a:pt x="2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2"/>
                    <a:pt x="1" y="22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0" name="Freeform 688"/>
            <p:cNvSpPr>
              <a:spLocks/>
            </p:cNvSpPr>
            <p:nvPr/>
          </p:nvSpPr>
          <p:spPr bwMode="auto">
            <a:xfrm>
              <a:off x="7167564" y="5270501"/>
              <a:ext cx="49213" cy="42863"/>
            </a:xfrm>
            <a:custGeom>
              <a:avLst/>
              <a:gdLst>
                <a:gd name="T0" fmla="*/ 1 w 25"/>
                <a:gd name="T1" fmla="*/ 22 h 22"/>
                <a:gd name="T2" fmla="*/ 23 w 25"/>
                <a:gd name="T3" fmla="*/ 22 h 22"/>
                <a:gd name="T4" fmla="*/ 25 w 25"/>
                <a:gd name="T5" fmla="*/ 21 h 22"/>
                <a:gd name="T6" fmla="*/ 25 w 25"/>
                <a:gd name="T7" fmla="*/ 2 h 22"/>
                <a:gd name="T8" fmla="*/ 23 w 25"/>
                <a:gd name="T9" fmla="*/ 0 h 22"/>
                <a:gd name="T10" fmla="*/ 1 w 25"/>
                <a:gd name="T11" fmla="*/ 0 h 22"/>
                <a:gd name="T12" fmla="*/ 0 w 25"/>
                <a:gd name="T13" fmla="*/ 2 h 22"/>
                <a:gd name="T14" fmla="*/ 0 w 25"/>
                <a:gd name="T15" fmla="*/ 21 h 22"/>
                <a:gd name="T16" fmla="*/ 1 w 2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2">
                  <a:moveTo>
                    <a:pt x="1" y="22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5" y="22"/>
                    <a:pt x="25" y="2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1" y="22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1" name="Freeform 689"/>
            <p:cNvSpPr>
              <a:spLocks/>
            </p:cNvSpPr>
            <p:nvPr/>
          </p:nvSpPr>
          <p:spPr bwMode="auto">
            <a:xfrm>
              <a:off x="7237414" y="5270501"/>
              <a:ext cx="49213" cy="42863"/>
            </a:xfrm>
            <a:custGeom>
              <a:avLst/>
              <a:gdLst>
                <a:gd name="T0" fmla="*/ 1 w 25"/>
                <a:gd name="T1" fmla="*/ 22 h 22"/>
                <a:gd name="T2" fmla="*/ 23 w 25"/>
                <a:gd name="T3" fmla="*/ 22 h 22"/>
                <a:gd name="T4" fmla="*/ 25 w 25"/>
                <a:gd name="T5" fmla="*/ 21 h 22"/>
                <a:gd name="T6" fmla="*/ 25 w 25"/>
                <a:gd name="T7" fmla="*/ 2 h 22"/>
                <a:gd name="T8" fmla="*/ 23 w 25"/>
                <a:gd name="T9" fmla="*/ 0 h 22"/>
                <a:gd name="T10" fmla="*/ 1 w 25"/>
                <a:gd name="T11" fmla="*/ 0 h 22"/>
                <a:gd name="T12" fmla="*/ 0 w 25"/>
                <a:gd name="T13" fmla="*/ 2 h 22"/>
                <a:gd name="T14" fmla="*/ 0 w 25"/>
                <a:gd name="T15" fmla="*/ 21 h 22"/>
                <a:gd name="T16" fmla="*/ 1 w 2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2">
                  <a:moveTo>
                    <a:pt x="1" y="22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5" y="22"/>
                    <a:pt x="25" y="2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2"/>
                    <a:pt x="1" y="22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2" name="Freeform 690"/>
            <p:cNvSpPr>
              <a:spLocks/>
            </p:cNvSpPr>
            <p:nvPr/>
          </p:nvSpPr>
          <p:spPr bwMode="auto">
            <a:xfrm>
              <a:off x="7308851" y="5270501"/>
              <a:ext cx="49213" cy="42863"/>
            </a:xfrm>
            <a:custGeom>
              <a:avLst/>
              <a:gdLst>
                <a:gd name="T0" fmla="*/ 24 w 25"/>
                <a:gd name="T1" fmla="*/ 0 h 22"/>
                <a:gd name="T2" fmla="*/ 1 w 25"/>
                <a:gd name="T3" fmla="*/ 0 h 22"/>
                <a:gd name="T4" fmla="*/ 0 w 25"/>
                <a:gd name="T5" fmla="*/ 2 h 22"/>
                <a:gd name="T6" fmla="*/ 0 w 25"/>
                <a:gd name="T7" fmla="*/ 21 h 22"/>
                <a:gd name="T8" fmla="*/ 1 w 25"/>
                <a:gd name="T9" fmla="*/ 22 h 22"/>
                <a:gd name="T10" fmla="*/ 24 w 25"/>
                <a:gd name="T11" fmla="*/ 22 h 22"/>
                <a:gd name="T12" fmla="*/ 25 w 25"/>
                <a:gd name="T13" fmla="*/ 21 h 22"/>
                <a:gd name="T14" fmla="*/ 25 w 25"/>
                <a:gd name="T15" fmla="*/ 2 h 22"/>
                <a:gd name="T16" fmla="*/ 24 w 25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2">
                  <a:moveTo>
                    <a:pt x="2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2"/>
                    <a:pt x="1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5" y="22"/>
                    <a:pt x="25" y="2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3" name="Freeform 691"/>
            <p:cNvSpPr>
              <a:spLocks/>
            </p:cNvSpPr>
            <p:nvPr/>
          </p:nvSpPr>
          <p:spPr bwMode="auto">
            <a:xfrm>
              <a:off x="7378701" y="5270501"/>
              <a:ext cx="49213" cy="42863"/>
            </a:xfrm>
            <a:custGeom>
              <a:avLst/>
              <a:gdLst>
                <a:gd name="T0" fmla="*/ 1 w 25"/>
                <a:gd name="T1" fmla="*/ 22 h 22"/>
                <a:gd name="T2" fmla="*/ 24 w 25"/>
                <a:gd name="T3" fmla="*/ 22 h 22"/>
                <a:gd name="T4" fmla="*/ 25 w 25"/>
                <a:gd name="T5" fmla="*/ 21 h 22"/>
                <a:gd name="T6" fmla="*/ 25 w 25"/>
                <a:gd name="T7" fmla="*/ 2 h 22"/>
                <a:gd name="T8" fmla="*/ 24 w 25"/>
                <a:gd name="T9" fmla="*/ 0 h 22"/>
                <a:gd name="T10" fmla="*/ 1 w 25"/>
                <a:gd name="T11" fmla="*/ 0 h 22"/>
                <a:gd name="T12" fmla="*/ 0 w 25"/>
                <a:gd name="T13" fmla="*/ 2 h 22"/>
                <a:gd name="T14" fmla="*/ 0 w 25"/>
                <a:gd name="T15" fmla="*/ 21 h 22"/>
                <a:gd name="T16" fmla="*/ 1 w 2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2">
                  <a:moveTo>
                    <a:pt x="1" y="22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5" y="22"/>
                    <a:pt x="25" y="2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4" y="0"/>
                    <a:pt x="2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2"/>
                    <a:pt x="1" y="22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383447" y="1803959"/>
            <a:ext cx="773169" cy="770504"/>
            <a:chOff x="6143820" y="3625789"/>
            <a:chExt cx="1222900" cy="1218684"/>
          </a:xfrm>
        </p:grpSpPr>
        <p:grpSp>
          <p:nvGrpSpPr>
            <p:cNvPr id="35" name="Group 34"/>
            <p:cNvGrpSpPr/>
            <p:nvPr/>
          </p:nvGrpSpPr>
          <p:grpSpPr>
            <a:xfrm>
              <a:off x="6143820" y="3625789"/>
              <a:ext cx="1222900" cy="1218684"/>
              <a:chOff x="7005638" y="6380163"/>
              <a:chExt cx="460375" cy="458788"/>
            </a:xfrm>
            <a:effectLst/>
          </p:grpSpPr>
          <p:sp>
            <p:nvSpPr>
              <p:cNvPr id="37" name="Freeform 878"/>
              <p:cNvSpPr>
                <a:spLocks/>
              </p:cNvSpPr>
              <p:nvPr/>
            </p:nvSpPr>
            <p:spPr bwMode="auto">
              <a:xfrm>
                <a:off x="7005638" y="6453188"/>
                <a:ext cx="379413" cy="385763"/>
              </a:xfrm>
              <a:custGeom>
                <a:avLst/>
                <a:gdLst>
                  <a:gd name="T0" fmla="*/ 160 w 193"/>
                  <a:gd name="T1" fmla="*/ 143 h 196"/>
                  <a:gd name="T2" fmla="*/ 117 w 193"/>
                  <a:gd name="T3" fmla="*/ 157 h 196"/>
                  <a:gd name="T4" fmla="*/ 40 w 193"/>
                  <a:gd name="T5" fmla="*/ 79 h 196"/>
                  <a:gd name="T6" fmla="*/ 47 w 193"/>
                  <a:gd name="T7" fmla="*/ 46 h 196"/>
                  <a:gd name="T8" fmla="*/ 64 w 193"/>
                  <a:gd name="T9" fmla="*/ 64 h 196"/>
                  <a:gd name="T10" fmla="*/ 64 w 193"/>
                  <a:gd name="T11" fmla="*/ 0 h 196"/>
                  <a:gd name="T12" fmla="*/ 0 w 193"/>
                  <a:gd name="T13" fmla="*/ 0 h 196"/>
                  <a:gd name="T14" fmla="*/ 18 w 193"/>
                  <a:gd name="T15" fmla="*/ 18 h 196"/>
                  <a:gd name="T16" fmla="*/ 1 w 193"/>
                  <a:gd name="T17" fmla="*/ 79 h 196"/>
                  <a:gd name="T18" fmla="*/ 117 w 193"/>
                  <a:gd name="T19" fmla="*/ 196 h 196"/>
                  <a:gd name="T20" fmla="*/ 193 w 193"/>
                  <a:gd name="T21" fmla="*/ 168 h 196"/>
                  <a:gd name="T22" fmla="*/ 160 w 193"/>
                  <a:gd name="T23" fmla="*/ 168 h 196"/>
                  <a:gd name="T24" fmla="*/ 160 w 193"/>
                  <a:gd name="T25" fmla="*/ 143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3" h="196">
                    <a:moveTo>
                      <a:pt x="160" y="143"/>
                    </a:moveTo>
                    <a:cubicBezTo>
                      <a:pt x="148" y="152"/>
                      <a:pt x="133" y="157"/>
                      <a:pt x="117" y="157"/>
                    </a:cubicBezTo>
                    <a:cubicBezTo>
                      <a:pt x="74" y="157"/>
                      <a:pt x="40" y="122"/>
                      <a:pt x="40" y="79"/>
                    </a:cubicBezTo>
                    <a:cubicBezTo>
                      <a:pt x="40" y="68"/>
                      <a:pt x="42" y="56"/>
                      <a:pt x="47" y="46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7" y="36"/>
                      <a:pt x="1" y="57"/>
                      <a:pt x="1" y="79"/>
                    </a:cubicBezTo>
                    <a:cubicBezTo>
                      <a:pt x="1" y="144"/>
                      <a:pt x="53" y="196"/>
                      <a:pt x="117" y="196"/>
                    </a:cubicBezTo>
                    <a:cubicBezTo>
                      <a:pt x="146" y="196"/>
                      <a:pt x="172" y="185"/>
                      <a:pt x="193" y="168"/>
                    </a:cubicBezTo>
                    <a:cubicBezTo>
                      <a:pt x="160" y="168"/>
                      <a:pt x="160" y="168"/>
                      <a:pt x="160" y="168"/>
                    </a:cubicBezTo>
                    <a:lnTo>
                      <a:pt x="160" y="143"/>
                    </a:lnTo>
                    <a:close/>
                  </a:path>
                </a:pathLst>
              </a:custGeom>
              <a:solidFill>
                <a:srgbClr val="0243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8" name="Freeform 879"/>
              <p:cNvSpPr>
                <a:spLocks/>
              </p:cNvSpPr>
              <p:nvPr/>
            </p:nvSpPr>
            <p:spPr bwMode="auto">
              <a:xfrm>
                <a:off x="7088188" y="6380163"/>
                <a:ext cx="377825" cy="385763"/>
              </a:xfrm>
              <a:custGeom>
                <a:avLst/>
                <a:gdLst>
                  <a:gd name="T0" fmla="*/ 191 w 192"/>
                  <a:gd name="T1" fmla="*/ 116 h 196"/>
                  <a:gd name="T2" fmla="*/ 75 w 192"/>
                  <a:gd name="T3" fmla="*/ 0 h 196"/>
                  <a:gd name="T4" fmla="*/ 0 w 192"/>
                  <a:gd name="T5" fmla="*/ 27 h 196"/>
                  <a:gd name="T6" fmla="*/ 33 w 192"/>
                  <a:gd name="T7" fmla="*/ 27 h 196"/>
                  <a:gd name="T8" fmla="*/ 33 w 192"/>
                  <a:gd name="T9" fmla="*/ 52 h 196"/>
                  <a:gd name="T10" fmla="*/ 75 w 192"/>
                  <a:gd name="T11" fmla="*/ 39 h 196"/>
                  <a:gd name="T12" fmla="*/ 152 w 192"/>
                  <a:gd name="T13" fmla="*/ 116 h 196"/>
                  <a:gd name="T14" fmla="*/ 145 w 192"/>
                  <a:gd name="T15" fmla="*/ 149 h 196"/>
                  <a:gd name="T16" fmla="*/ 128 w 192"/>
                  <a:gd name="T17" fmla="*/ 132 h 196"/>
                  <a:gd name="T18" fmla="*/ 128 w 192"/>
                  <a:gd name="T19" fmla="*/ 196 h 196"/>
                  <a:gd name="T20" fmla="*/ 192 w 192"/>
                  <a:gd name="T21" fmla="*/ 196 h 196"/>
                  <a:gd name="T22" fmla="*/ 174 w 192"/>
                  <a:gd name="T23" fmla="*/ 178 h 196"/>
                  <a:gd name="T24" fmla="*/ 191 w 192"/>
                  <a:gd name="T25" fmla="*/ 11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2" h="196">
                    <a:moveTo>
                      <a:pt x="191" y="116"/>
                    </a:moveTo>
                    <a:cubicBezTo>
                      <a:pt x="191" y="52"/>
                      <a:pt x="139" y="0"/>
                      <a:pt x="75" y="0"/>
                    </a:cubicBezTo>
                    <a:cubicBezTo>
                      <a:pt x="47" y="0"/>
                      <a:pt x="21" y="10"/>
                      <a:pt x="0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45" y="44"/>
                      <a:pt x="60" y="39"/>
                      <a:pt x="75" y="39"/>
                    </a:cubicBezTo>
                    <a:cubicBezTo>
                      <a:pt x="118" y="39"/>
                      <a:pt x="152" y="74"/>
                      <a:pt x="152" y="116"/>
                    </a:cubicBezTo>
                    <a:cubicBezTo>
                      <a:pt x="152" y="128"/>
                      <a:pt x="150" y="139"/>
                      <a:pt x="145" y="149"/>
                    </a:cubicBezTo>
                    <a:cubicBezTo>
                      <a:pt x="128" y="132"/>
                      <a:pt x="128" y="132"/>
                      <a:pt x="128" y="132"/>
                    </a:cubicBezTo>
                    <a:cubicBezTo>
                      <a:pt x="128" y="196"/>
                      <a:pt x="128" y="196"/>
                      <a:pt x="128" y="196"/>
                    </a:cubicBezTo>
                    <a:cubicBezTo>
                      <a:pt x="192" y="196"/>
                      <a:pt x="192" y="196"/>
                      <a:pt x="192" y="196"/>
                    </a:cubicBezTo>
                    <a:cubicBezTo>
                      <a:pt x="174" y="178"/>
                      <a:pt x="174" y="178"/>
                      <a:pt x="174" y="178"/>
                    </a:cubicBezTo>
                    <a:cubicBezTo>
                      <a:pt x="185" y="160"/>
                      <a:pt x="191" y="139"/>
                      <a:pt x="191" y="116"/>
                    </a:cubicBezTo>
                    <a:close/>
                  </a:path>
                </a:pathLst>
              </a:custGeom>
              <a:solidFill>
                <a:srgbClr val="0243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6577055" y="3900032"/>
              <a:ext cx="356483" cy="654999"/>
            </a:xfrm>
            <a:custGeom>
              <a:avLst/>
              <a:gdLst>
                <a:gd name="T0" fmla="*/ 88 w 230"/>
                <a:gd name="T1" fmla="*/ 420 h 420"/>
                <a:gd name="T2" fmla="*/ 88 w 230"/>
                <a:gd name="T3" fmla="*/ 371 h 420"/>
                <a:gd name="T4" fmla="*/ 0 w 230"/>
                <a:gd name="T5" fmla="*/ 349 h 420"/>
                <a:gd name="T6" fmla="*/ 16 w 230"/>
                <a:gd name="T7" fmla="*/ 289 h 420"/>
                <a:gd name="T8" fmla="*/ 101 w 230"/>
                <a:gd name="T9" fmla="*/ 311 h 420"/>
                <a:gd name="T10" fmla="*/ 151 w 230"/>
                <a:gd name="T11" fmla="*/ 279 h 420"/>
                <a:gd name="T12" fmla="*/ 96 w 230"/>
                <a:gd name="T13" fmla="*/ 235 h 420"/>
                <a:gd name="T14" fmla="*/ 3 w 230"/>
                <a:gd name="T15" fmla="*/ 140 h 420"/>
                <a:gd name="T16" fmla="*/ 90 w 230"/>
                <a:gd name="T17" fmla="*/ 49 h 420"/>
                <a:gd name="T18" fmla="*/ 90 w 230"/>
                <a:gd name="T19" fmla="*/ 0 h 420"/>
                <a:gd name="T20" fmla="*/ 141 w 230"/>
                <a:gd name="T21" fmla="*/ 0 h 420"/>
                <a:gd name="T22" fmla="*/ 141 w 230"/>
                <a:gd name="T23" fmla="*/ 45 h 420"/>
                <a:gd name="T24" fmla="*/ 216 w 230"/>
                <a:gd name="T25" fmla="*/ 62 h 420"/>
                <a:gd name="T26" fmla="*/ 201 w 230"/>
                <a:gd name="T27" fmla="*/ 120 h 420"/>
                <a:gd name="T28" fmla="*/ 126 w 230"/>
                <a:gd name="T29" fmla="*/ 103 h 420"/>
                <a:gd name="T30" fmla="*/ 82 w 230"/>
                <a:gd name="T31" fmla="*/ 132 h 420"/>
                <a:gd name="T32" fmla="*/ 144 w 230"/>
                <a:gd name="T33" fmla="*/ 176 h 420"/>
                <a:gd name="T34" fmla="*/ 230 w 230"/>
                <a:gd name="T35" fmla="*/ 272 h 420"/>
                <a:gd name="T36" fmla="*/ 138 w 230"/>
                <a:gd name="T37" fmla="*/ 368 h 420"/>
                <a:gd name="T38" fmla="*/ 138 w 230"/>
                <a:gd name="T39" fmla="*/ 420 h 420"/>
                <a:gd name="T40" fmla="*/ 88 w 230"/>
                <a:gd name="T41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0" h="420">
                  <a:moveTo>
                    <a:pt x="88" y="420"/>
                  </a:moveTo>
                  <a:cubicBezTo>
                    <a:pt x="88" y="371"/>
                    <a:pt x="88" y="371"/>
                    <a:pt x="88" y="371"/>
                  </a:cubicBezTo>
                  <a:cubicBezTo>
                    <a:pt x="53" y="370"/>
                    <a:pt x="20" y="360"/>
                    <a:pt x="0" y="349"/>
                  </a:cubicBezTo>
                  <a:cubicBezTo>
                    <a:pt x="16" y="289"/>
                    <a:pt x="16" y="289"/>
                    <a:pt x="16" y="289"/>
                  </a:cubicBezTo>
                  <a:cubicBezTo>
                    <a:pt x="37" y="301"/>
                    <a:pt x="68" y="311"/>
                    <a:pt x="101" y="311"/>
                  </a:cubicBezTo>
                  <a:cubicBezTo>
                    <a:pt x="131" y="311"/>
                    <a:pt x="151" y="300"/>
                    <a:pt x="151" y="279"/>
                  </a:cubicBezTo>
                  <a:cubicBezTo>
                    <a:pt x="151" y="260"/>
                    <a:pt x="134" y="248"/>
                    <a:pt x="96" y="235"/>
                  </a:cubicBezTo>
                  <a:cubicBezTo>
                    <a:pt x="41" y="216"/>
                    <a:pt x="3" y="190"/>
                    <a:pt x="3" y="140"/>
                  </a:cubicBezTo>
                  <a:cubicBezTo>
                    <a:pt x="3" y="95"/>
                    <a:pt x="35" y="59"/>
                    <a:pt x="90" y="49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75" y="47"/>
                    <a:pt x="199" y="54"/>
                    <a:pt x="216" y="62"/>
                  </a:cubicBezTo>
                  <a:cubicBezTo>
                    <a:pt x="201" y="120"/>
                    <a:pt x="201" y="120"/>
                    <a:pt x="201" y="120"/>
                  </a:cubicBezTo>
                  <a:cubicBezTo>
                    <a:pt x="187" y="115"/>
                    <a:pt x="164" y="103"/>
                    <a:pt x="126" y="103"/>
                  </a:cubicBezTo>
                  <a:cubicBezTo>
                    <a:pt x="93" y="103"/>
                    <a:pt x="82" y="117"/>
                    <a:pt x="82" y="132"/>
                  </a:cubicBezTo>
                  <a:cubicBezTo>
                    <a:pt x="82" y="149"/>
                    <a:pt x="100" y="159"/>
                    <a:pt x="144" y="176"/>
                  </a:cubicBezTo>
                  <a:cubicBezTo>
                    <a:pt x="205" y="198"/>
                    <a:pt x="230" y="226"/>
                    <a:pt x="230" y="272"/>
                  </a:cubicBezTo>
                  <a:cubicBezTo>
                    <a:pt x="230" y="318"/>
                    <a:pt x="198" y="357"/>
                    <a:pt x="138" y="368"/>
                  </a:cubicBezTo>
                  <a:cubicBezTo>
                    <a:pt x="138" y="420"/>
                    <a:pt x="138" y="420"/>
                    <a:pt x="138" y="420"/>
                  </a:cubicBezTo>
                  <a:lnTo>
                    <a:pt x="88" y="420"/>
                  </a:ln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192478" y="1816978"/>
            <a:ext cx="810472" cy="5539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  <a:t>5-Year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  <a:t>ROI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24081" y="2822199"/>
            <a:ext cx="1442850" cy="446272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3600" dirty="0">
                <a:solidFill>
                  <a:schemeClr val="accent1"/>
                </a:solidFill>
                <a:latin typeface="Gotham Rounded Medium" pitchFamily="50" charset="0"/>
                <a:ea typeface="+mn-ea"/>
                <a:cs typeface="Arial" pitchFamily="34" charset="0"/>
              </a:rPr>
              <a:t>510%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92515" y="1816978"/>
            <a:ext cx="1002833" cy="5539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  <a:t>Payback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  <a:t>Period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06794" y="2933386"/>
            <a:ext cx="913064" cy="810987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>
              <a:lnSpc>
                <a:spcPct val="30000"/>
              </a:lnSpc>
            </a:pPr>
            <a:r>
              <a:rPr lang="en-US" sz="3600" dirty="0">
                <a:solidFill>
                  <a:schemeClr val="accent1"/>
                </a:solidFill>
                <a:latin typeface="Gotham Rounded Medium" pitchFamily="50" charset="0"/>
                <a:ea typeface="+mn-ea"/>
                <a:cs typeface="Arial" pitchFamily="34" charset="0"/>
              </a:rPr>
              <a:t>7.5</a:t>
            </a:r>
            <a:br>
              <a:rPr lang="en-US" sz="4400" dirty="0">
                <a:solidFill>
                  <a:schemeClr val="accent1"/>
                </a:solidFill>
                <a:latin typeface="Gotham Rounded Medium" pitchFamily="50" charset="0"/>
                <a:ea typeface="+mn-ea"/>
                <a:cs typeface="Arial" pitchFamily="34" charset="0"/>
              </a:rPr>
            </a:br>
            <a:endParaRPr lang="en-US" sz="4400" dirty="0">
              <a:solidFill>
                <a:schemeClr val="accent1"/>
              </a:solidFill>
              <a:latin typeface="Gotham Rounded Medium" pitchFamily="50" charset="0"/>
              <a:ea typeface="+mn-ea"/>
              <a:cs typeface="Arial" pitchFamily="34" charset="0"/>
            </a:endParaRPr>
          </a:p>
          <a:p>
            <a:pPr algn="ctr">
              <a:lnSpc>
                <a:spcPct val="30000"/>
              </a:lnSpc>
            </a:pPr>
            <a:r>
              <a:rPr lang="en-US" sz="1200" dirty="0">
                <a:solidFill>
                  <a:schemeClr val="accent1"/>
                </a:solidFill>
                <a:latin typeface="Gotham Rounded Medium" pitchFamily="50" charset="0"/>
                <a:ea typeface="+mn-ea"/>
                <a:cs typeface="Arial" pitchFamily="34" charset="0"/>
              </a:rPr>
              <a:t>Months</a:t>
            </a:r>
            <a:endParaRPr lang="en-US" sz="4400" dirty="0">
              <a:solidFill>
                <a:schemeClr val="accent1"/>
              </a:solidFill>
              <a:latin typeface="Gotham Rounded Medium" pitchFamily="50" charset="0"/>
              <a:ea typeface="+mn-ea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94819" y="1816978"/>
            <a:ext cx="1250541" cy="5539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  <a:t>5-Year TCO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  <a:t>Savings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453342" y="2822199"/>
            <a:ext cx="1216634" cy="446272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3600" dirty="0">
                <a:solidFill>
                  <a:schemeClr val="accent1"/>
                </a:solidFill>
                <a:latin typeface="Gotham Rounded Medium" pitchFamily="50" charset="0"/>
                <a:ea typeface="+mn-ea"/>
                <a:cs typeface="Arial" pitchFamily="34" charset="0"/>
              </a:rPr>
              <a:t>58%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16279" y="4031348"/>
            <a:ext cx="1413201" cy="769437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  <a:t>Management 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  <a:t>of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  <a:t>Nutanix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  <a:t> 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  <a:t>Environment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06759" y="5350666"/>
            <a:ext cx="1143897" cy="810987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>
              <a:lnSpc>
                <a:spcPct val="30000"/>
              </a:lnSpc>
            </a:pPr>
            <a:r>
              <a:rPr lang="en-US" sz="3600" dirty="0">
                <a:solidFill>
                  <a:schemeClr val="accent1"/>
                </a:solidFill>
                <a:latin typeface="Gotham Rounded Medium" pitchFamily="50" charset="0"/>
                <a:ea typeface="+mn-ea"/>
                <a:cs typeface="Arial" pitchFamily="34" charset="0"/>
              </a:rPr>
              <a:t>71%</a:t>
            </a:r>
          </a:p>
          <a:p>
            <a:pPr algn="ctr">
              <a:lnSpc>
                <a:spcPct val="30000"/>
              </a:lnSpc>
            </a:pPr>
            <a:br>
              <a:rPr lang="en-US" sz="4400" dirty="0">
                <a:solidFill>
                  <a:schemeClr val="accent1"/>
                </a:solidFill>
                <a:latin typeface="Gotham Rounded Medium" pitchFamily="50" charset="0"/>
                <a:ea typeface="+mn-ea"/>
                <a:cs typeface="Arial" pitchFamily="34" charset="0"/>
              </a:rPr>
            </a:br>
            <a:r>
              <a:rPr lang="en-US" sz="1200" dirty="0">
                <a:solidFill>
                  <a:schemeClr val="accent1"/>
                </a:solidFill>
                <a:latin typeface="Gotham Rounded Medium" pitchFamily="50" charset="0"/>
                <a:ea typeface="+mn-ea"/>
                <a:cs typeface="Arial" pitchFamily="34" charset="0"/>
              </a:rPr>
              <a:t>Less Time</a:t>
            </a:r>
            <a:endParaRPr lang="en-US" sz="4400" dirty="0">
              <a:solidFill>
                <a:schemeClr val="accent1"/>
              </a:solidFill>
              <a:latin typeface="Gotham Rounded Medium" pitchFamily="50" charset="0"/>
              <a:ea typeface="+mn-ea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55347" y="4256940"/>
            <a:ext cx="1210145" cy="5539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  <a:t>Unplanned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  <a:t>Downtime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188347" y="5350666"/>
            <a:ext cx="1746626" cy="80021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>
              <a:lnSpc>
                <a:spcPct val="30000"/>
              </a:lnSpc>
            </a:pPr>
            <a:r>
              <a:rPr lang="en-US" sz="3600" dirty="0">
                <a:solidFill>
                  <a:schemeClr val="accent1"/>
                </a:solidFill>
                <a:latin typeface="Gotham Rounded Medium" pitchFamily="50" charset="0"/>
                <a:ea typeface="+mn-ea"/>
                <a:cs typeface="Arial" pitchFamily="34" charset="0"/>
              </a:rPr>
              <a:t>98%</a:t>
            </a:r>
          </a:p>
          <a:p>
            <a:pPr algn="ctr">
              <a:lnSpc>
                <a:spcPct val="30000"/>
              </a:lnSpc>
            </a:pPr>
            <a:br>
              <a:rPr lang="en-US" sz="4400" dirty="0">
                <a:solidFill>
                  <a:schemeClr val="accent1"/>
                </a:solidFill>
                <a:latin typeface="Gotham Rounded Medium" pitchFamily="50" charset="0"/>
                <a:ea typeface="+mn-ea"/>
                <a:cs typeface="Arial" pitchFamily="34" charset="0"/>
              </a:rPr>
            </a:br>
            <a:r>
              <a:rPr lang="en-US" sz="1200" dirty="0">
                <a:solidFill>
                  <a:schemeClr val="accent1"/>
                </a:solidFill>
                <a:latin typeface="Gotham Rounded Medium" pitchFamily="50" charset="0"/>
                <a:ea typeface="+mn-ea"/>
                <a:cs typeface="Arial" pitchFamily="34" charset="0"/>
              </a:rPr>
              <a:t>Fewer Occurrences</a:t>
            </a:r>
            <a:endParaRPr lang="en-US" sz="4400" dirty="0">
              <a:solidFill>
                <a:schemeClr val="accent1"/>
              </a:solidFill>
              <a:latin typeface="Gotham Rounded Medium" pitchFamily="50" charset="0"/>
              <a:ea typeface="+mn-ea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02408" y="4256940"/>
            <a:ext cx="1336257" cy="5539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  <a:t>Deployment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  <a:t>of Storage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82826" y="5350666"/>
            <a:ext cx="1216634" cy="810987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>
              <a:lnSpc>
                <a:spcPct val="30000"/>
              </a:lnSpc>
            </a:pPr>
            <a:r>
              <a:rPr lang="en-US" sz="3600" dirty="0">
                <a:solidFill>
                  <a:schemeClr val="accent1"/>
                </a:solidFill>
                <a:latin typeface="Gotham Rounded Medium" pitchFamily="50" charset="0"/>
                <a:ea typeface="+mn-ea"/>
                <a:cs typeface="Arial" pitchFamily="34" charset="0"/>
              </a:rPr>
              <a:t>85%</a:t>
            </a:r>
          </a:p>
          <a:p>
            <a:pPr algn="ctr">
              <a:lnSpc>
                <a:spcPct val="30000"/>
              </a:lnSpc>
            </a:pPr>
            <a:br>
              <a:rPr lang="en-US" sz="4400" dirty="0">
                <a:solidFill>
                  <a:schemeClr val="accent1"/>
                </a:solidFill>
                <a:latin typeface="Gotham Rounded Medium" pitchFamily="50" charset="0"/>
                <a:ea typeface="+mn-ea"/>
                <a:cs typeface="Arial" pitchFamily="34" charset="0"/>
              </a:rPr>
            </a:br>
            <a:r>
              <a:rPr lang="en-US" sz="1200" dirty="0">
                <a:solidFill>
                  <a:schemeClr val="accent1"/>
                </a:solidFill>
                <a:latin typeface="Gotham Rounded Medium" pitchFamily="50" charset="0"/>
                <a:ea typeface="+mn-ea"/>
                <a:cs typeface="Arial" pitchFamily="34" charset="0"/>
              </a:rPr>
              <a:t>Faster</a:t>
            </a:r>
            <a:endParaRPr lang="en-US" sz="4400" dirty="0">
              <a:solidFill>
                <a:schemeClr val="accent1"/>
              </a:solidFill>
              <a:latin typeface="Gotham Rounded Medium" pitchFamily="50" charset="0"/>
              <a:ea typeface="+mn-ea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7995" y="4787595"/>
            <a:ext cx="175918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600" dirty="0">
                <a:latin typeface="Gotham Rounded Medium" pitchFamily="50" charset="0"/>
                <a:ea typeface="+mn-ea"/>
                <a:cs typeface="Arial" pitchFamily="34" charset="0"/>
              </a:rPr>
              <a:t>Key Performance Improvements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7996" y="2269519"/>
            <a:ext cx="150884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600" dirty="0">
                <a:latin typeface="Gotham Rounded Medium" pitchFamily="50" charset="0"/>
                <a:ea typeface="+mn-ea"/>
                <a:cs typeface="Arial" pitchFamily="34" charset="0"/>
              </a:rPr>
              <a:t>Business </a:t>
            </a:r>
            <a:br>
              <a:rPr lang="en-US" sz="1600" dirty="0">
                <a:latin typeface="Gotham Rounded Medium" pitchFamily="50" charset="0"/>
                <a:ea typeface="+mn-ea"/>
                <a:cs typeface="Arial" pitchFamily="34" charset="0"/>
              </a:rPr>
            </a:br>
            <a:r>
              <a:rPr lang="en-US" sz="1600" dirty="0">
                <a:latin typeface="Gotham Rounded Medium" pitchFamily="50" charset="0"/>
                <a:ea typeface="+mn-ea"/>
                <a:cs typeface="Arial" pitchFamily="34" charset="0"/>
              </a:rPr>
              <a:t>Value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532367" y="254437"/>
            <a:ext cx="8311710" cy="547483"/>
          </a:xfrm>
        </p:spPr>
        <p:txBody>
          <a:bodyPr anchor="ctr" anchorCtr="0"/>
          <a:lstStyle/>
          <a:p>
            <a:r>
              <a:rPr lang="en-US" b="0" dirty="0">
                <a:latin typeface="Gotham Rounded Medium" charset="0"/>
                <a:ea typeface="Gotham Rounded Medium" charset="0"/>
                <a:cs typeface="Gotham Rounded Medium" charset="0"/>
              </a:rPr>
              <a:t>Nutanix Business Benefits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386" y="-7506"/>
            <a:ext cx="1552310" cy="7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6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b="0" dirty="0">
                <a:latin typeface="Gotham Rounded Medium" charset="0"/>
                <a:ea typeface="Gotham Rounded Medium" charset="0"/>
                <a:cs typeface="Gotham Rounded Medium" charset="0"/>
              </a:rPr>
              <a:t>Nutanix Solutions = Versatility</a:t>
            </a:r>
          </a:p>
        </p:txBody>
      </p:sp>
      <p:sp>
        <p:nvSpPr>
          <p:cNvPr id="3" name="Oval 2"/>
          <p:cNvSpPr/>
          <p:nvPr/>
        </p:nvSpPr>
        <p:spPr bwMode="gray">
          <a:xfrm>
            <a:off x="1781486" y="2188800"/>
            <a:ext cx="5562514" cy="3441990"/>
          </a:xfrm>
          <a:prstGeom prst="ellipse">
            <a:avLst/>
          </a:prstGeom>
          <a:noFill/>
          <a:ln w="25400">
            <a:solidFill>
              <a:schemeClr val="accent3">
                <a:alpha val="22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C7C9CC"/>
              </a:solidFill>
              <a:latin typeface="Gotham Rounded Book"/>
              <a:cs typeface="Gotham Rounded Book"/>
            </a:endParaRPr>
          </a:p>
        </p:txBody>
      </p:sp>
      <p:sp>
        <p:nvSpPr>
          <p:cNvPr id="4" name="Oval 3"/>
          <p:cNvSpPr/>
          <p:nvPr/>
        </p:nvSpPr>
        <p:spPr bwMode="gray">
          <a:xfrm>
            <a:off x="2210400" y="2476800"/>
            <a:ext cx="4723200" cy="28548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1">
                  <a:lumMod val="86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50800">
            <a:solidFill>
              <a:schemeClr val="accent3">
                <a:alpha val="22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C7C9CC"/>
              </a:solidFill>
              <a:latin typeface="Gotham Rounded Book"/>
              <a:cs typeface="Gotham Rounded Book"/>
            </a:endParaRPr>
          </a:p>
        </p:txBody>
      </p:sp>
      <p:sp>
        <p:nvSpPr>
          <p:cNvPr id="5" name="Oval 4"/>
          <p:cNvSpPr/>
          <p:nvPr/>
        </p:nvSpPr>
        <p:spPr bwMode="gray">
          <a:xfrm>
            <a:off x="1312852" y="1836000"/>
            <a:ext cx="6518297" cy="4125600"/>
          </a:xfrm>
          <a:prstGeom prst="ellipse">
            <a:avLst/>
          </a:prstGeom>
          <a:noFill/>
          <a:ln>
            <a:solidFill>
              <a:schemeClr val="accent3">
                <a:alpha val="27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C7C9CC"/>
              </a:solidFill>
              <a:latin typeface="Gotham Rounded Book"/>
              <a:cs typeface="Gotham Rounded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998" y="3518275"/>
            <a:ext cx="3577950" cy="852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9084" y="2296432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  <a:cs typeface="Gotham Rounded Book"/>
              </a:rPr>
              <a:t>VDI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1252" y="6033577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  <a:cs typeface="Gotham Rounded Book"/>
              </a:rPr>
              <a:t>Branch Office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38486" y="5428387"/>
            <a:ext cx="181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  <a:cs typeface="Gotham Rounded Book"/>
              </a:rPr>
              <a:t>Data Protection &amp; Disaster Recovery</a:t>
            </a:r>
          </a:p>
        </p:txBody>
      </p:sp>
      <p:pic>
        <p:nvPicPr>
          <p:cNvPr id="12" name="Picture 2" descr="\\psf\Home\Graphic Tank\Nutanix Icons v2-17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93" y="4522519"/>
            <a:ext cx="1422371" cy="8629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\\psf\Home\Graphic Tank\Nutanix Icons v2-16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739" y="5184907"/>
            <a:ext cx="1151935" cy="803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\\psf\Home\Graphic Tank\Nutanix Icons v2-15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7184" y="2823476"/>
            <a:ext cx="1139548" cy="8794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248" y="2917625"/>
            <a:ext cx="566816" cy="2937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FFFFC"/>
              </a:clrFrom>
              <a:clrTo>
                <a:srgbClr val="FF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0380" y="2492525"/>
            <a:ext cx="627756" cy="15197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797" y="2032928"/>
            <a:ext cx="601950" cy="1421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341" y="2556079"/>
            <a:ext cx="344662" cy="30520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205207" y="4217201"/>
            <a:ext cx="1405784" cy="1337246"/>
            <a:chOff x="1526049" y="4538043"/>
            <a:chExt cx="1405784" cy="1337246"/>
          </a:xfrm>
        </p:grpSpPr>
        <p:sp>
          <p:nvSpPr>
            <p:cNvPr id="25" name="TextBox 24"/>
            <p:cNvSpPr txBox="1"/>
            <p:nvPr/>
          </p:nvSpPr>
          <p:spPr>
            <a:xfrm>
              <a:off x="1712633" y="5567512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otham Rounded Book"/>
                  <a:cs typeface="Gotham Rounded Book"/>
                </a:rPr>
                <a:t>Big Data</a:t>
              </a:r>
            </a:p>
          </p:txBody>
        </p:sp>
        <p:pic>
          <p:nvPicPr>
            <p:cNvPr id="26" name="Picture 6" descr="\\psf\Home\Graphic Tank\Nutanix Icons v2-13.png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910" y="4817806"/>
              <a:ext cx="747794" cy="72103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1189" y="4542810"/>
              <a:ext cx="647290" cy="25165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6049" y="4538043"/>
              <a:ext cx="561257" cy="561257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900855" y="2027493"/>
            <a:ext cx="1649780" cy="1514208"/>
            <a:chOff x="2498150" y="1315099"/>
            <a:chExt cx="1649780" cy="1514208"/>
          </a:xfrm>
        </p:grpSpPr>
        <p:pic>
          <p:nvPicPr>
            <p:cNvPr id="29" name="Picture 5" descr="\\psf\Home\Graphic Tank\Nutanix Icons v2-14.png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216" y="1916915"/>
              <a:ext cx="1120047" cy="6859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2498150" y="1315099"/>
              <a:ext cx="1649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otham Rounded Book"/>
                  <a:cs typeface="Gotham Rounded Book"/>
                </a:rPr>
                <a:t>Private &amp; Hybrid Clouds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1868" y="2681871"/>
              <a:ext cx="584200" cy="147436"/>
            </a:xfrm>
            <a:prstGeom prst="rect">
              <a:avLst/>
            </a:prstGeom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419" y="4790853"/>
            <a:ext cx="584200" cy="14743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333" y="4418019"/>
            <a:ext cx="980948" cy="3608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756" y="4026817"/>
            <a:ext cx="1003825" cy="72617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186" y="5107477"/>
            <a:ext cx="584200" cy="147436"/>
          </a:xfrm>
          <a:prstGeom prst="rect">
            <a:avLst/>
          </a:prstGeom>
        </p:spPr>
      </p:pic>
      <p:pic>
        <p:nvPicPr>
          <p:cNvPr id="50" name="Picture 4" descr="\\psf\Home\Graphic Tank\Nutanix Icons v2-15.png"/>
          <p:cNvPicPr>
            <a:picLocks noChangeAspect="1" noChangeArrowheads="1"/>
          </p:cNvPicPr>
          <p:nvPr/>
        </p:nvPicPr>
        <p:blipFill rotWithShape="1">
          <a:blip r:embed="rId18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3032" y="5095875"/>
            <a:ext cx="455547" cy="648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\\psf\Home\Graphic Tank\Nutanix Icons v2-15.png"/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3008" y="5376912"/>
            <a:ext cx="351744" cy="500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685971" y="5943084"/>
            <a:ext cx="817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  <a:cs typeface="Gotham Rounded Book"/>
              </a:rPr>
              <a:t>Unified </a:t>
            </a:r>
          </a:p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  <a:cs typeface="Gotham Rounded Book"/>
              </a:rPr>
              <a:t>Comm</a:t>
            </a:r>
            <a:endParaRPr lang="en-US" sz="16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375" y="5095876"/>
            <a:ext cx="603250" cy="17493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875" y="4533900"/>
            <a:ext cx="650875" cy="41188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835" y="4822406"/>
            <a:ext cx="916067" cy="33696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672" y="2002898"/>
            <a:ext cx="842156" cy="862831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2550635" y="1539203"/>
            <a:ext cx="1752946" cy="1417262"/>
            <a:chOff x="824064" y="2711264"/>
            <a:chExt cx="1752946" cy="1417262"/>
          </a:xfrm>
        </p:grpSpPr>
        <p:sp>
          <p:nvSpPr>
            <p:cNvPr id="57" name="TextBox 56"/>
            <p:cNvSpPr txBox="1"/>
            <p:nvPr/>
          </p:nvSpPr>
          <p:spPr>
            <a:xfrm>
              <a:off x="824064" y="2711264"/>
              <a:ext cx="1649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otham Rounded Book"/>
                  <a:cs typeface="Gotham Rounded Book"/>
                </a:rPr>
                <a:t>Enterprise Databases</a:t>
              </a: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6461" y="3947054"/>
              <a:ext cx="878839" cy="18147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3590" y="3664763"/>
              <a:ext cx="483420" cy="243735"/>
            </a:xfrm>
            <a:prstGeom prst="rect">
              <a:avLst/>
            </a:prstGeom>
          </p:spPr>
        </p:pic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2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529" y="2573178"/>
            <a:ext cx="878839" cy="18147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770" y="2055633"/>
            <a:ext cx="483420" cy="243735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4786875" y="1442717"/>
            <a:ext cx="1649780" cy="1033774"/>
            <a:chOff x="5122828" y="1369842"/>
            <a:chExt cx="1649780" cy="1033774"/>
          </a:xfrm>
        </p:grpSpPr>
        <p:sp>
          <p:nvSpPr>
            <p:cNvPr id="65" name="TextBox 64"/>
            <p:cNvSpPr txBox="1"/>
            <p:nvPr/>
          </p:nvSpPr>
          <p:spPr>
            <a:xfrm>
              <a:off x="5122828" y="1369842"/>
              <a:ext cx="1649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otham Rounded Book"/>
                  <a:cs typeface="Gotham Rounded Book"/>
                </a:rPr>
                <a:t>Business Applications</a:t>
              </a: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8921" y="1954618"/>
              <a:ext cx="369228" cy="278363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6254" y="2125253"/>
              <a:ext cx="369228" cy="278363"/>
            </a:xfrm>
            <a:prstGeom prst="rect">
              <a:avLst/>
            </a:prstGeom>
            <a:solidFill>
              <a:srgbClr val="FFFFFF"/>
            </a:solidFill>
          </p:spPr>
        </p:pic>
      </p:grpSp>
      <p:pic>
        <p:nvPicPr>
          <p:cNvPr id="68" name="Picture 4" descr="\\psf\Home\Graphic Tank\Nutanix Icons v2-15.png"/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0531" y="2055633"/>
            <a:ext cx="351744" cy="500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013" y="4154158"/>
            <a:ext cx="741913" cy="4376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678" y="4511362"/>
            <a:ext cx="919712" cy="38080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352" y="3279227"/>
            <a:ext cx="393712" cy="2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63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0974" y="3368971"/>
            <a:ext cx="4835712" cy="2594808"/>
            <a:chOff x="1355725" y="0"/>
            <a:chExt cx="5357813" cy="2874963"/>
          </a:xfrm>
          <a:solidFill>
            <a:schemeClr val="bg1">
              <a:lumMod val="85000"/>
            </a:schemeClr>
          </a:solidFill>
        </p:grpSpPr>
        <p:sp>
          <p:nvSpPr>
            <p:cNvPr id="14" name="Freeform 175"/>
            <p:cNvSpPr>
              <a:spLocks/>
            </p:cNvSpPr>
            <p:nvPr/>
          </p:nvSpPr>
          <p:spPr bwMode="auto">
            <a:xfrm>
              <a:off x="1400175" y="860426"/>
              <a:ext cx="25400" cy="19050"/>
            </a:xfrm>
            <a:custGeom>
              <a:avLst/>
              <a:gdLst>
                <a:gd name="T0" fmla="*/ 26 w 38"/>
                <a:gd name="T1" fmla="*/ 0 h 27"/>
                <a:gd name="T2" fmla="*/ 0 w 38"/>
                <a:gd name="T3" fmla="*/ 19 h 27"/>
                <a:gd name="T4" fmla="*/ 3 w 38"/>
                <a:gd name="T5" fmla="*/ 25 h 27"/>
                <a:gd name="T6" fmla="*/ 11 w 38"/>
                <a:gd name="T7" fmla="*/ 27 h 27"/>
                <a:gd name="T8" fmla="*/ 11 w 38"/>
                <a:gd name="T9" fmla="*/ 24 h 27"/>
                <a:gd name="T10" fmla="*/ 16 w 38"/>
                <a:gd name="T11" fmla="*/ 23 h 27"/>
                <a:gd name="T12" fmla="*/ 38 w 38"/>
                <a:gd name="T13" fmla="*/ 9 h 27"/>
                <a:gd name="T14" fmla="*/ 26 w 38"/>
                <a:gd name="T15" fmla="*/ 3 h 27"/>
                <a:gd name="T16" fmla="*/ 26 w 38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7">
                  <a:moveTo>
                    <a:pt x="26" y="0"/>
                  </a:moveTo>
                  <a:cubicBezTo>
                    <a:pt x="13" y="0"/>
                    <a:pt x="0" y="11"/>
                    <a:pt x="0" y="19"/>
                  </a:cubicBezTo>
                  <a:cubicBezTo>
                    <a:pt x="0" y="22"/>
                    <a:pt x="1" y="24"/>
                    <a:pt x="3" y="25"/>
                  </a:cubicBezTo>
                  <a:cubicBezTo>
                    <a:pt x="5" y="26"/>
                    <a:pt x="8" y="27"/>
                    <a:pt x="11" y="27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4" y="23"/>
                    <a:pt x="16" y="23"/>
                  </a:cubicBezTo>
                  <a:cubicBezTo>
                    <a:pt x="24" y="22"/>
                    <a:pt x="34" y="16"/>
                    <a:pt x="38" y="9"/>
                  </a:cubicBezTo>
                  <a:cubicBezTo>
                    <a:pt x="34" y="5"/>
                    <a:pt x="30" y="3"/>
                    <a:pt x="26" y="3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6"/>
            <p:cNvSpPr>
              <a:spLocks/>
            </p:cNvSpPr>
            <p:nvPr/>
          </p:nvSpPr>
          <p:spPr bwMode="auto">
            <a:xfrm>
              <a:off x="1982788" y="338138"/>
              <a:ext cx="166688" cy="114300"/>
            </a:xfrm>
            <a:custGeom>
              <a:avLst/>
              <a:gdLst>
                <a:gd name="T0" fmla="*/ 9 w 239"/>
                <a:gd name="T1" fmla="*/ 134 h 164"/>
                <a:gd name="T2" fmla="*/ 21 w 239"/>
                <a:gd name="T3" fmla="*/ 134 h 164"/>
                <a:gd name="T4" fmla="*/ 29 w 239"/>
                <a:gd name="T5" fmla="*/ 134 h 164"/>
                <a:gd name="T6" fmla="*/ 44 w 239"/>
                <a:gd name="T7" fmla="*/ 138 h 164"/>
                <a:gd name="T8" fmla="*/ 51 w 239"/>
                <a:gd name="T9" fmla="*/ 149 h 164"/>
                <a:gd name="T10" fmla="*/ 63 w 239"/>
                <a:gd name="T11" fmla="*/ 164 h 164"/>
                <a:gd name="T12" fmla="*/ 68 w 239"/>
                <a:gd name="T13" fmla="*/ 164 h 164"/>
                <a:gd name="T14" fmla="*/ 94 w 239"/>
                <a:gd name="T15" fmla="*/ 156 h 164"/>
                <a:gd name="T16" fmla="*/ 116 w 239"/>
                <a:gd name="T17" fmla="*/ 149 h 164"/>
                <a:gd name="T18" fmla="*/ 118 w 239"/>
                <a:gd name="T19" fmla="*/ 149 h 164"/>
                <a:gd name="T20" fmla="*/ 119 w 239"/>
                <a:gd name="T21" fmla="*/ 147 h 164"/>
                <a:gd name="T22" fmla="*/ 126 w 239"/>
                <a:gd name="T23" fmla="*/ 135 h 164"/>
                <a:gd name="T24" fmla="*/ 134 w 239"/>
                <a:gd name="T25" fmla="*/ 125 h 164"/>
                <a:gd name="T26" fmla="*/ 137 w 239"/>
                <a:gd name="T27" fmla="*/ 112 h 164"/>
                <a:gd name="T28" fmla="*/ 145 w 239"/>
                <a:gd name="T29" fmla="*/ 103 h 164"/>
                <a:gd name="T30" fmla="*/ 148 w 239"/>
                <a:gd name="T31" fmla="*/ 103 h 164"/>
                <a:gd name="T32" fmla="*/ 148 w 239"/>
                <a:gd name="T33" fmla="*/ 100 h 164"/>
                <a:gd name="T34" fmla="*/ 205 w 239"/>
                <a:gd name="T35" fmla="*/ 62 h 164"/>
                <a:gd name="T36" fmla="*/ 235 w 239"/>
                <a:gd name="T37" fmla="*/ 52 h 164"/>
                <a:gd name="T38" fmla="*/ 239 w 239"/>
                <a:gd name="T39" fmla="*/ 50 h 164"/>
                <a:gd name="T40" fmla="*/ 230 w 239"/>
                <a:gd name="T41" fmla="*/ 43 h 164"/>
                <a:gd name="T42" fmla="*/ 174 w 239"/>
                <a:gd name="T43" fmla="*/ 13 h 164"/>
                <a:gd name="T44" fmla="*/ 158 w 239"/>
                <a:gd name="T45" fmla="*/ 14 h 164"/>
                <a:gd name="T46" fmla="*/ 140 w 239"/>
                <a:gd name="T47" fmla="*/ 16 h 164"/>
                <a:gd name="T48" fmla="*/ 114 w 239"/>
                <a:gd name="T49" fmla="*/ 4 h 164"/>
                <a:gd name="T50" fmla="*/ 114 w 239"/>
                <a:gd name="T51" fmla="*/ 4 h 164"/>
                <a:gd name="T52" fmla="*/ 113 w 239"/>
                <a:gd name="T53" fmla="*/ 3 h 164"/>
                <a:gd name="T54" fmla="*/ 95 w 239"/>
                <a:gd name="T55" fmla="*/ 0 h 164"/>
                <a:gd name="T56" fmla="*/ 62 w 239"/>
                <a:gd name="T57" fmla="*/ 4 h 164"/>
                <a:gd name="T58" fmla="*/ 33 w 239"/>
                <a:gd name="T59" fmla="*/ 9 h 164"/>
                <a:gd name="T60" fmla="*/ 26 w 239"/>
                <a:gd name="T61" fmla="*/ 9 h 164"/>
                <a:gd name="T62" fmla="*/ 28 w 239"/>
                <a:gd name="T63" fmla="*/ 13 h 164"/>
                <a:gd name="T64" fmla="*/ 34 w 239"/>
                <a:gd name="T65" fmla="*/ 27 h 164"/>
                <a:gd name="T66" fmla="*/ 38 w 239"/>
                <a:gd name="T67" fmla="*/ 38 h 164"/>
                <a:gd name="T68" fmla="*/ 38 w 239"/>
                <a:gd name="T69" fmla="*/ 40 h 164"/>
                <a:gd name="T70" fmla="*/ 40 w 239"/>
                <a:gd name="T71" fmla="*/ 40 h 164"/>
                <a:gd name="T72" fmla="*/ 46 w 239"/>
                <a:gd name="T73" fmla="*/ 42 h 164"/>
                <a:gd name="T74" fmla="*/ 33 w 239"/>
                <a:gd name="T75" fmla="*/ 61 h 164"/>
                <a:gd name="T76" fmla="*/ 24 w 239"/>
                <a:gd name="T77" fmla="*/ 72 h 164"/>
                <a:gd name="T78" fmla="*/ 5 w 239"/>
                <a:gd name="T79" fmla="*/ 132 h 164"/>
                <a:gd name="T80" fmla="*/ 9 w 239"/>
                <a:gd name="T81" fmla="*/ 13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9" h="164">
                  <a:moveTo>
                    <a:pt x="9" y="134"/>
                  </a:moveTo>
                  <a:cubicBezTo>
                    <a:pt x="13" y="135"/>
                    <a:pt x="17" y="134"/>
                    <a:pt x="21" y="134"/>
                  </a:cubicBezTo>
                  <a:cubicBezTo>
                    <a:pt x="23" y="134"/>
                    <a:pt x="26" y="134"/>
                    <a:pt x="29" y="134"/>
                  </a:cubicBezTo>
                  <a:cubicBezTo>
                    <a:pt x="36" y="134"/>
                    <a:pt x="40" y="135"/>
                    <a:pt x="44" y="138"/>
                  </a:cubicBezTo>
                  <a:cubicBezTo>
                    <a:pt x="46" y="139"/>
                    <a:pt x="49" y="144"/>
                    <a:pt x="51" y="149"/>
                  </a:cubicBezTo>
                  <a:cubicBezTo>
                    <a:pt x="55" y="156"/>
                    <a:pt x="58" y="163"/>
                    <a:pt x="63" y="164"/>
                  </a:cubicBezTo>
                  <a:cubicBezTo>
                    <a:pt x="65" y="164"/>
                    <a:pt x="66" y="164"/>
                    <a:pt x="68" y="164"/>
                  </a:cubicBezTo>
                  <a:cubicBezTo>
                    <a:pt x="77" y="164"/>
                    <a:pt x="86" y="160"/>
                    <a:pt x="94" y="156"/>
                  </a:cubicBezTo>
                  <a:cubicBezTo>
                    <a:pt x="101" y="153"/>
                    <a:pt x="108" y="150"/>
                    <a:pt x="116" y="149"/>
                  </a:cubicBezTo>
                  <a:cubicBezTo>
                    <a:pt x="118" y="149"/>
                    <a:pt x="118" y="149"/>
                    <a:pt x="118" y="149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20" y="141"/>
                    <a:pt x="123" y="138"/>
                    <a:pt x="126" y="135"/>
                  </a:cubicBezTo>
                  <a:cubicBezTo>
                    <a:pt x="129" y="132"/>
                    <a:pt x="132" y="129"/>
                    <a:pt x="134" y="125"/>
                  </a:cubicBezTo>
                  <a:cubicBezTo>
                    <a:pt x="137" y="120"/>
                    <a:pt x="137" y="116"/>
                    <a:pt x="137" y="112"/>
                  </a:cubicBezTo>
                  <a:cubicBezTo>
                    <a:pt x="137" y="106"/>
                    <a:pt x="137" y="103"/>
                    <a:pt x="145" y="10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6" y="77"/>
                    <a:pt x="179" y="69"/>
                    <a:pt x="205" y="62"/>
                  </a:cubicBezTo>
                  <a:cubicBezTo>
                    <a:pt x="218" y="59"/>
                    <a:pt x="229" y="57"/>
                    <a:pt x="235" y="52"/>
                  </a:cubicBezTo>
                  <a:cubicBezTo>
                    <a:pt x="239" y="50"/>
                    <a:pt x="239" y="50"/>
                    <a:pt x="239" y="50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13" y="28"/>
                    <a:pt x="196" y="13"/>
                    <a:pt x="174" y="13"/>
                  </a:cubicBezTo>
                  <a:cubicBezTo>
                    <a:pt x="169" y="13"/>
                    <a:pt x="164" y="14"/>
                    <a:pt x="158" y="14"/>
                  </a:cubicBezTo>
                  <a:cubicBezTo>
                    <a:pt x="152" y="15"/>
                    <a:pt x="146" y="16"/>
                    <a:pt x="140" y="16"/>
                  </a:cubicBezTo>
                  <a:cubicBezTo>
                    <a:pt x="128" y="16"/>
                    <a:pt x="120" y="12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8" y="1"/>
                    <a:pt x="102" y="0"/>
                    <a:pt x="95" y="0"/>
                  </a:cubicBezTo>
                  <a:cubicBezTo>
                    <a:pt x="84" y="0"/>
                    <a:pt x="73" y="2"/>
                    <a:pt x="62" y="4"/>
                  </a:cubicBezTo>
                  <a:cubicBezTo>
                    <a:pt x="52" y="7"/>
                    <a:pt x="42" y="9"/>
                    <a:pt x="33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1" y="18"/>
                    <a:pt x="32" y="22"/>
                    <a:pt x="34" y="27"/>
                  </a:cubicBezTo>
                  <a:cubicBezTo>
                    <a:pt x="35" y="31"/>
                    <a:pt x="36" y="34"/>
                    <a:pt x="38" y="38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4" y="40"/>
                    <a:pt x="45" y="41"/>
                    <a:pt x="46" y="42"/>
                  </a:cubicBezTo>
                  <a:cubicBezTo>
                    <a:pt x="47" y="45"/>
                    <a:pt x="37" y="56"/>
                    <a:pt x="33" y="61"/>
                  </a:cubicBezTo>
                  <a:cubicBezTo>
                    <a:pt x="29" y="65"/>
                    <a:pt x="26" y="69"/>
                    <a:pt x="24" y="72"/>
                  </a:cubicBezTo>
                  <a:cubicBezTo>
                    <a:pt x="22" y="77"/>
                    <a:pt x="0" y="123"/>
                    <a:pt x="5" y="132"/>
                  </a:cubicBezTo>
                  <a:cubicBezTo>
                    <a:pt x="6" y="133"/>
                    <a:pt x="8" y="134"/>
                    <a:pt x="9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7"/>
            <p:cNvSpPr>
              <a:spLocks/>
            </p:cNvSpPr>
            <p:nvPr/>
          </p:nvSpPr>
          <p:spPr bwMode="auto">
            <a:xfrm>
              <a:off x="2108200" y="261938"/>
              <a:ext cx="187325" cy="87313"/>
            </a:xfrm>
            <a:custGeom>
              <a:avLst/>
              <a:gdLst>
                <a:gd name="T0" fmla="*/ 35 w 268"/>
                <a:gd name="T1" fmla="*/ 26 h 125"/>
                <a:gd name="T2" fmla="*/ 34 w 268"/>
                <a:gd name="T3" fmla="*/ 27 h 125"/>
                <a:gd name="T4" fmla="*/ 20 w 268"/>
                <a:gd name="T5" fmla="*/ 54 h 125"/>
                <a:gd name="T6" fmla="*/ 23 w 268"/>
                <a:gd name="T7" fmla="*/ 58 h 125"/>
                <a:gd name="T8" fmla="*/ 30 w 268"/>
                <a:gd name="T9" fmla="*/ 64 h 125"/>
                <a:gd name="T10" fmla="*/ 0 w 268"/>
                <a:gd name="T11" fmla="*/ 78 h 125"/>
                <a:gd name="T12" fmla="*/ 33 w 268"/>
                <a:gd name="T13" fmla="*/ 89 h 125"/>
                <a:gd name="T14" fmla="*/ 39 w 268"/>
                <a:gd name="T15" fmla="*/ 89 h 125"/>
                <a:gd name="T16" fmla="*/ 57 w 268"/>
                <a:gd name="T17" fmla="*/ 90 h 125"/>
                <a:gd name="T18" fmla="*/ 84 w 268"/>
                <a:gd name="T19" fmla="*/ 77 h 125"/>
                <a:gd name="T20" fmla="*/ 99 w 268"/>
                <a:gd name="T21" fmla="*/ 87 h 125"/>
                <a:gd name="T22" fmla="*/ 77 w 268"/>
                <a:gd name="T23" fmla="*/ 119 h 125"/>
                <a:gd name="T24" fmla="*/ 172 w 268"/>
                <a:gd name="T25" fmla="*/ 106 h 125"/>
                <a:gd name="T26" fmla="*/ 255 w 268"/>
                <a:gd name="T27" fmla="*/ 79 h 125"/>
                <a:gd name="T28" fmla="*/ 256 w 268"/>
                <a:gd name="T29" fmla="*/ 78 h 125"/>
                <a:gd name="T30" fmla="*/ 234 w 268"/>
                <a:gd name="T31" fmla="*/ 38 h 125"/>
                <a:gd name="T32" fmla="*/ 232 w 268"/>
                <a:gd name="T33" fmla="*/ 40 h 125"/>
                <a:gd name="T34" fmla="*/ 218 w 268"/>
                <a:gd name="T35" fmla="*/ 36 h 125"/>
                <a:gd name="T36" fmla="*/ 215 w 268"/>
                <a:gd name="T37" fmla="*/ 33 h 125"/>
                <a:gd name="T38" fmla="*/ 194 w 268"/>
                <a:gd name="T39" fmla="*/ 0 h 125"/>
                <a:gd name="T40" fmla="*/ 179 w 268"/>
                <a:gd name="T41" fmla="*/ 7 h 125"/>
                <a:gd name="T42" fmla="*/ 160 w 268"/>
                <a:gd name="T43" fmla="*/ 16 h 125"/>
                <a:gd name="T44" fmla="*/ 169 w 268"/>
                <a:gd name="T45" fmla="*/ 36 h 125"/>
                <a:gd name="T46" fmla="*/ 174 w 268"/>
                <a:gd name="T47" fmla="*/ 43 h 125"/>
                <a:gd name="T48" fmla="*/ 165 w 268"/>
                <a:gd name="T49" fmla="*/ 46 h 125"/>
                <a:gd name="T50" fmla="*/ 178 w 268"/>
                <a:gd name="T51" fmla="*/ 56 h 125"/>
                <a:gd name="T52" fmla="*/ 180 w 268"/>
                <a:gd name="T53" fmla="*/ 62 h 125"/>
                <a:gd name="T54" fmla="*/ 120 w 268"/>
                <a:gd name="T55" fmla="*/ 36 h 125"/>
                <a:gd name="T56" fmla="*/ 86 w 268"/>
                <a:gd name="T57" fmla="*/ 25 h 125"/>
                <a:gd name="T58" fmla="*/ 64 w 268"/>
                <a:gd name="T59" fmla="*/ 11 h 125"/>
                <a:gd name="T60" fmla="*/ 52 w 268"/>
                <a:gd name="T61" fmla="*/ 14 h 125"/>
                <a:gd name="T62" fmla="*/ 45 w 268"/>
                <a:gd name="T63" fmla="*/ 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8" h="125">
                  <a:moveTo>
                    <a:pt x="44" y="16"/>
                  </a:moveTo>
                  <a:cubicBezTo>
                    <a:pt x="41" y="20"/>
                    <a:pt x="39" y="22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32"/>
                    <a:pt x="30" y="35"/>
                    <a:pt x="28" y="39"/>
                  </a:cubicBezTo>
                  <a:cubicBezTo>
                    <a:pt x="25" y="44"/>
                    <a:pt x="22" y="48"/>
                    <a:pt x="20" y="54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9" y="58"/>
                    <a:pt x="36" y="60"/>
                    <a:pt x="42" y="62"/>
                  </a:cubicBezTo>
                  <a:cubicBezTo>
                    <a:pt x="38" y="63"/>
                    <a:pt x="34" y="63"/>
                    <a:pt x="30" y="64"/>
                  </a:cubicBezTo>
                  <a:cubicBezTo>
                    <a:pt x="19" y="65"/>
                    <a:pt x="7" y="67"/>
                    <a:pt x="1" y="7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7" y="88"/>
                    <a:pt x="20" y="89"/>
                    <a:pt x="33" y="89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5" y="89"/>
                    <a:pt x="37" y="89"/>
                    <a:pt x="39" y="89"/>
                  </a:cubicBezTo>
                  <a:cubicBezTo>
                    <a:pt x="44" y="89"/>
                    <a:pt x="49" y="89"/>
                    <a:pt x="52" y="90"/>
                  </a:cubicBezTo>
                  <a:cubicBezTo>
                    <a:pt x="54" y="90"/>
                    <a:pt x="55" y="90"/>
                    <a:pt x="57" y="90"/>
                  </a:cubicBezTo>
                  <a:cubicBezTo>
                    <a:pt x="61" y="91"/>
                    <a:pt x="64" y="92"/>
                    <a:pt x="67" y="92"/>
                  </a:cubicBezTo>
                  <a:cubicBezTo>
                    <a:pt x="75" y="92"/>
                    <a:pt x="81" y="87"/>
                    <a:pt x="84" y="77"/>
                  </a:cubicBezTo>
                  <a:cubicBezTo>
                    <a:pt x="85" y="77"/>
                    <a:pt x="87" y="77"/>
                    <a:pt x="88" y="77"/>
                  </a:cubicBezTo>
                  <a:cubicBezTo>
                    <a:pt x="90" y="83"/>
                    <a:pt x="94" y="86"/>
                    <a:pt x="99" y="87"/>
                  </a:cubicBezTo>
                  <a:cubicBezTo>
                    <a:pt x="86" y="92"/>
                    <a:pt x="75" y="100"/>
                    <a:pt x="74" y="110"/>
                  </a:cubicBezTo>
                  <a:cubicBezTo>
                    <a:pt x="73" y="113"/>
                    <a:pt x="74" y="117"/>
                    <a:pt x="77" y="119"/>
                  </a:cubicBezTo>
                  <a:cubicBezTo>
                    <a:pt x="80" y="123"/>
                    <a:pt x="87" y="125"/>
                    <a:pt x="96" y="125"/>
                  </a:cubicBezTo>
                  <a:cubicBezTo>
                    <a:pt x="121" y="125"/>
                    <a:pt x="163" y="111"/>
                    <a:pt x="172" y="106"/>
                  </a:cubicBezTo>
                  <a:cubicBezTo>
                    <a:pt x="186" y="97"/>
                    <a:pt x="202" y="93"/>
                    <a:pt x="218" y="90"/>
                  </a:cubicBezTo>
                  <a:cubicBezTo>
                    <a:pt x="230" y="87"/>
                    <a:pt x="243" y="84"/>
                    <a:pt x="255" y="79"/>
                  </a:cubicBezTo>
                  <a:cubicBezTo>
                    <a:pt x="256" y="78"/>
                    <a:pt x="256" y="78"/>
                    <a:pt x="256" y="78"/>
                  </a:cubicBezTo>
                  <a:cubicBezTo>
                    <a:pt x="256" y="78"/>
                    <a:pt x="256" y="78"/>
                    <a:pt x="256" y="78"/>
                  </a:cubicBezTo>
                  <a:cubicBezTo>
                    <a:pt x="265" y="67"/>
                    <a:pt x="268" y="52"/>
                    <a:pt x="264" y="43"/>
                  </a:cubicBezTo>
                  <a:cubicBezTo>
                    <a:pt x="259" y="33"/>
                    <a:pt x="248" y="31"/>
                    <a:pt x="234" y="38"/>
                  </a:cubicBezTo>
                  <a:cubicBezTo>
                    <a:pt x="232" y="38"/>
                    <a:pt x="232" y="38"/>
                    <a:pt x="232" y="38"/>
                  </a:cubicBezTo>
                  <a:cubicBezTo>
                    <a:pt x="232" y="40"/>
                    <a:pt x="232" y="40"/>
                    <a:pt x="232" y="40"/>
                  </a:cubicBezTo>
                  <a:cubicBezTo>
                    <a:pt x="231" y="42"/>
                    <a:pt x="229" y="45"/>
                    <a:pt x="227" y="45"/>
                  </a:cubicBezTo>
                  <a:cubicBezTo>
                    <a:pt x="224" y="45"/>
                    <a:pt x="220" y="41"/>
                    <a:pt x="218" y="36"/>
                  </a:cubicBezTo>
                  <a:cubicBezTo>
                    <a:pt x="217" y="33"/>
                    <a:pt x="217" y="33"/>
                    <a:pt x="217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08" y="33"/>
                    <a:pt x="197" y="15"/>
                    <a:pt x="195" y="4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7" y="4"/>
                    <a:pt x="183" y="5"/>
                    <a:pt x="179" y="7"/>
                  </a:cubicBezTo>
                  <a:cubicBezTo>
                    <a:pt x="173" y="9"/>
                    <a:pt x="167" y="11"/>
                    <a:pt x="161" y="15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17"/>
                    <a:pt x="160" y="17"/>
                    <a:pt x="160" y="17"/>
                  </a:cubicBezTo>
                  <a:cubicBezTo>
                    <a:pt x="158" y="29"/>
                    <a:pt x="164" y="33"/>
                    <a:pt x="169" y="36"/>
                  </a:cubicBezTo>
                  <a:cubicBezTo>
                    <a:pt x="172" y="38"/>
                    <a:pt x="175" y="39"/>
                    <a:pt x="176" y="42"/>
                  </a:cubicBezTo>
                  <a:cubicBezTo>
                    <a:pt x="175" y="42"/>
                    <a:pt x="175" y="43"/>
                    <a:pt x="174" y="43"/>
                  </a:cubicBezTo>
                  <a:cubicBezTo>
                    <a:pt x="174" y="43"/>
                    <a:pt x="173" y="44"/>
                    <a:pt x="172" y="44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71" y="50"/>
                    <a:pt x="171" y="50"/>
                    <a:pt x="171" y="50"/>
                  </a:cubicBezTo>
                  <a:cubicBezTo>
                    <a:pt x="173" y="51"/>
                    <a:pt x="176" y="54"/>
                    <a:pt x="178" y="56"/>
                  </a:cubicBezTo>
                  <a:cubicBezTo>
                    <a:pt x="180" y="57"/>
                    <a:pt x="181" y="59"/>
                    <a:pt x="182" y="60"/>
                  </a:cubicBezTo>
                  <a:cubicBezTo>
                    <a:pt x="181" y="61"/>
                    <a:pt x="181" y="61"/>
                    <a:pt x="180" y="62"/>
                  </a:cubicBezTo>
                  <a:cubicBezTo>
                    <a:pt x="157" y="64"/>
                    <a:pt x="141" y="52"/>
                    <a:pt x="124" y="39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12" y="30"/>
                    <a:pt x="105" y="29"/>
                    <a:pt x="99" y="28"/>
                  </a:cubicBezTo>
                  <a:cubicBezTo>
                    <a:pt x="95" y="27"/>
                    <a:pt x="91" y="26"/>
                    <a:pt x="86" y="25"/>
                  </a:cubicBezTo>
                  <a:cubicBezTo>
                    <a:pt x="84" y="24"/>
                    <a:pt x="81" y="21"/>
                    <a:pt x="78" y="19"/>
                  </a:cubicBezTo>
                  <a:cubicBezTo>
                    <a:pt x="73" y="15"/>
                    <a:pt x="69" y="11"/>
                    <a:pt x="64" y="11"/>
                  </a:cubicBezTo>
                  <a:cubicBezTo>
                    <a:pt x="63" y="11"/>
                    <a:pt x="61" y="12"/>
                    <a:pt x="59" y="14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1" y="14"/>
                    <a:pt x="49" y="14"/>
                    <a:pt x="48" y="14"/>
                  </a:cubicBezTo>
                  <a:cubicBezTo>
                    <a:pt x="45" y="14"/>
                    <a:pt x="45" y="14"/>
                    <a:pt x="45" y="14"/>
                  </a:cubicBezTo>
                  <a:lnTo>
                    <a:pt x="4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8"/>
            <p:cNvSpPr>
              <a:spLocks/>
            </p:cNvSpPr>
            <p:nvPr/>
          </p:nvSpPr>
          <p:spPr bwMode="auto">
            <a:xfrm>
              <a:off x="2095500" y="361951"/>
              <a:ext cx="265113" cy="155575"/>
            </a:xfrm>
            <a:custGeom>
              <a:avLst/>
              <a:gdLst>
                <a:gd name="T0" fmla="*/ 371 w 381"/>
                <a:gd name="T1" fmla="*/ 173 h 225"/>
                <a:gd name="T2" fmla="*/ 373 w 381"/>
                <a:gd name="T3" fmla="*/ 154 h 225"/>
                <a:gd name="T4" fmla="*/ 333 w 381"/>
                <a:gd name="T5" fmla="*/ 132 h 225"/>
                <a:gd name="T6" fmla="*/ 316 w 381"/>
                <a:gd name="T7" fmla="*/ 107 h 225"/>
                <a:gd name="T8" fmla="*/ 302 w 381"/>
                <a:gd name="T9" fmla="*/ 67 h 225"/>
                <a:gd name="T10" fmla="*/ 294 w 381"/>
                <a:gd name="T11" fmla="*/ 37 h 225"/>
                <a:gd name="T12" fmla="*/ 317 w 381"/>
                <a:gd name="T13" fmla="*/ 19 h 225"/>
                <a:gd name="T14" fmla="*/ 288 w 381"/>
                <a:gd name="T15" fmla="*/ 0 h 225"/>
                <a:gd name="T16" fmla="*/ 264 w 381"/>
                <a:gd name="T17" fmla="*/ 4 h 225"/>
                <a:gd name="T18" fmla="*/ 266 w 381"/>
                <a:gd name="T19" fmla="*/ 27 h 225"/>
                <a:gd name="T20" fmla="*/ 229 w 381"/>
                <a:gd name="T21" fmla="*/ 37 h 225"/>
                <a:gd name="T22" fmla="*/ 245 w 381"/>
                <a:gd name="T23" fmla="*/ 87 h 225"/>
                <a:gd name="T24" fmla="*/ 229 w 381"/>
                <a:gd name="T25" fmla="*/ 70 h 225"/>
                <a:gd name="T26" fmla="*/ 185 w 381"/>
                <a:gd name="T27" fmla="*/ 38 h 225"/>
                <a:gd name="T28" fmla="*/ 181 w 381"/>
                <a:gd name="T29" fmla="*/ 42 h 225"/>
                <a:gd name="T30" fmla="*/ 181 w 381"/>
                <a:gd name="T31" fmla="*/ 49 h 225"/>
                <a:gd name="T32" fmla="*/ 187 w 381"/>
                <a:gd name="T33" fmla="*/ 54 h 225"/>
                <a:gd name="T34" fmla="*/ 173 w 381"/>
                <a:gd name="T35" fmla="*/ 55 h 225"/>
                <a:gd name="T36" fmla="*/ 163 w 381"/>
                <a:gd name="T37" fmla="*/ 61 h 225"/>
                <a:gd name="T38" fmla="*/ 156 w 381"/>
                <a:gd name="T39" fmla="*/ 44 h 225"/>
                <a:gd name="T40" fmla="*/ 136 w 381"/>
                <a:gd name="T41" fmla="*/ 37 h 225"/>
                <a:gd name="T42" fmla="*/ 97 w 381"/>
                <a:gd name="T43" fmla="*/ 45 h 225"/>
                <a:gd name="T44" fmla="*/ 86 w 381"/>
                <a:gd name="T45" fmla="*/ 21 h 225"/>
                <a:gd name="T46" fmla="*/ 42 w 381"/>
                <a:gd name="T47" fmla="*/ 37 h 225"/>
                <a:gd name="T48" fmla="*/ 15 w 381"/>
                <a:gd name="T49" fmla="*/ 108 h 225"/>
                <a:gd name="T50" fmla="*/ 41 w 381"/>
                <a:gd name="T51" fmla="*/ 115 h 225"/>
                <a:gd name="T52" fmla="*/ 13 w 381"/>
                <a:gd name="T53" fmla="*/ 139 h 225"/>
                <a:gd name="T54" fmla="*/ 45 w 381"/>
                <a:gd name="T55" fmla="*/ 149 h 225"/>
                <a:gd name="T56" fmla="*/ 106 w 381"/>
                <a:gd name="T57" fmla="*/ 143 h 225"/>
                <a:gd name="T58" fmla="*/ 122 w 381"/>
                <a:gd name="T59" fmla="*/ 150 h 225"/>
                <a:gd name="T60" fmla="*/ 98 w 381"/>
                <a:gd name="T61" fmla="*/ 153 h 225"/>
                <a:gd name="T62" fmla="*/ 70 w 381"/>
                <a:gd name="T63" fmla="*/ 151 h 225"/>
                <a:gd name="T64" fmla="*/ 26 w 381"/>
                <a:gd name="T65" fmla="*/ 166 h 225"/>
                <a:gd name="T66" fmla="*/ 37 w 381"/>
                <a:gd name="T67" fmla="*/ 189 h 225"/>
                <a:gd name="T68" fmla="*/ 51 w 381"/>
                <a:gd name="T69" fmla="*/ 189 h 225"/>
                <a:gd name="T70" fmla="*/ 115 w 381"/>
                <a:gd name="T71" fmla="*/ 199 h 225"/>
                <a:gd name="T72" fmla="*/ 119 w 381"/>
                <a:gd name="T73" fmla="*/ 224 h 225"/>
                <a:gd name="T74" fmla="*/ 144 w 381"/>
                <a:gd name="T75" fmla="*/ 225 h 225"/>
                <a:gd name="T76" fmla="*/ 213 w 381"/>
                <a:gd name="T77" fmla="*/ 215 h 225"/>
                <a:gd name="T78" fmla="*/ 264 w 381"/>
                <a:gd name="T79" fmla="*/ 199 h 225"/>
                <a:gd name="T80" fmla="*/ 276 w 381"/>
                <a:gd name="T81" fmla="*/ 199 h 225"/>
                <a:gd name="T82" fmla="*/ 301 w 381"/>
                <a:gd name="T83" fmla="*/ 209 h 225"/>
                <a:gd name="T84" fmla="*/ 349 w 381"/>
                <a:gd name="T85" fmla="*/ 210 h 225"/>
                <a:gd name="T86" fmla="*/ 363 w 381"/>
                <a:gd name="T87" fmla="*/ 207 h 225"/>
                <a:gd name="T88" fmla="*/ 358 w 381"/>
                <a:gd name="T89" fmla="*/ 18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1" h="225">
                  <a:moveTo>
                    <a:pt x="360" y="178"/>
                  </a:moveTo>
                  <a:cubicBezTo>
                    <a:pt x="364" y="175"/>
                    <a:pt x="368" y="174"/>
                    <a:pt x="371" y="173"/>
                  </a:cubicBezTo>
                  <a:cubicBezTo>
                    <a:pt x="375" y="173"/>
                    <a:pt x="378" y="172"/>
                    <a:pt x="379" y="169"/>
                  </a:cubicBezTo>
                  <a:cubicBezTo>
                    <a:pt x="381" y="166"/>
                    <a:pt x="379" y="162"/>
                    <a:pt x="373" y="154"/>
                  </a:cubicBezTo>
                  <a:cubicBezTo>
                    <a:pt x="367" y="146"/>
                    <a:pt x="358" y="143"/>
                    <a:pt x="349" y="140"/>
                  </a:cubicBezTo>
                  <a:cubicBezTo>
                    <a:pt x="343" y="138"/>
                    <a:pt x="338" y="135"/>
                    <a:pt x="333" y="132"/>
                  </a:cubicBezTo>
                  <a:cubicBezTo>
                    <a:pt x="327" y="128"/>
                    <a:pt x="324" y="120"/>
                    <a:pt x="320" y="113"/>
                  </a:cubicBezTo>
                  <a:cubicBezTo>
                    <a:pt x="319" y="111"/>
                    <a:pt x="318" y="109"/>
                    <a:pt x="316" y="107"/>
                  </a:cubicBezTo>
                  <a:cubicBezTo>
                    <a:pt x="312" y="98"/>
                    <a:pt x="308" y="87"/>
                    <a:pt x="305" y="77"/>
                  </a:cubicBezTo>
                  <a:cubicBezTo>
                    <a:pt x="304" y="73"/>
                    <a:pt x="303" y="70"/>
                    <a:pt x="302" y="67"/>
                  </a:cubicBezTo>
                  <a:cubicBezTo>
                    <a:pt x="301" y="64"/>
                    <a:pt x="299" y="61"/>
                    <a:pt x="297" y="58"/>
                  </a:cubicBezTo>
                  <a:cubicBezTo>
                    <a:pt x="293" y="51"/>
                    <a:pt x="290" y="44"/>
                    <a:pt x="294" y="37"/>
                  </a:cubicBezTo>
                  <a:cubicBezTo>
                    <a:pt x="295" y="35"/>
                    <a:pt x="299" y="33"/>
                    <a:pt x="303" y="31"/>
                  </a:cubicBezTo>
                  <a:cubicBezTo>
                    <a:pt x="309" y="28"/>
                    <a:pt x="316" y="25"/>
                    <a:pt x="317" y="19"/>
                  </a:cubicBezTo>
                  <a:cubicBezTo>
                    <a:pt x="318" y="15"/>
                    <a:pt x="317" y="10"/>
                    <a:pt x="312" y="6"/>
                  </a:cubicBezTo>
                  <a:cubicBezTo>
                    <a:pt x="308" y="0"/>
                    <a:pt x="295" y="0"/>
                    <a:pt x="288" y="0"/>
                  </a:cubicBezTo>
                  <a:cubicBezTo>
                    <a:pt x="281" y="0"/>
                    <a:pt x="271" y="1"/>
                    <a:pt x="266" y="3"/>
                  </a:cubicBezTo>
                  <a:cubicBezTo>
                    <a:pt x="264" y="4"/>
                    <a:pt x="264" y="4"/>
                    <a:pt x="264" y="4"/>
                  </a:cubicBezTo>
                  <a:cubicBezTo>
                    <a:pt x="264" y="6"/>
                    <a:pt x="264" y="6"/>
                    <a:pt x="264" y="6"/>
                  </a:cubicBezTo>
                  <a:cubicBezTo>
                    <a:pt x="265" y="12"/>
                    <a:pt x="266" y="20"/>
                    <a:pt x="266" y="27"/>
                  </a:cubicBezTo>
                  <a:cubicBezTo>
                    <a:pt x="258" y="22"/>
                    <a:pt x="250" y="18"/>
                    <a:pt x="243" y="18"/>
                  </a:cubicBezTo>
                  <a:cubicBezTo>
                    <a:pt x="237" y="18"/>
                    <a:pt x="229" y="21"/>
                    <a:pt x="229" y="37"/>
                  </a:cubicBezTo>
                  <a:cubicBezTo>
                    <a:pt x="229" y="46"/>
                    <a:pt x="233" y="54"/>
                    <a:pt x="237" y="61"/>
                  </a:cubicBezTo>
                  <a:cubicBezTo>
                    <a:pt x="242" y="69"/>
                    <a:pt x="246" y="77"/>
                    <a:pt x="245" y="87"/>
                  </a:cubicBezTo>
                  <a:cubicBezTo>
                    <a:pt x="243" y="87"/>
                    <a:pt x="242" y="88"/>
                    <a:pt x="241" y="88"/>
                  </a:cubicBezTo>
                  <a:cubicBezTo>
                    <a:pt x="236" y="88"/>
                    <a:pt x="232" y="78"/>
                    <a:pt x="229" y="70"/>
                  </a:cubicBezTo>
                  <a:cubicBezTo>
                    <a:pt x="227" y="65"/>
                    <a:pt x="225" y="60"/>
                    <a:pt x="223" y="57"/>
                  </a:cubicBezTo>
                  <a:cubicBezTo>
                    <a:pt x="214" y="45"/>
                    <a:pt x="200" y="38"/>
                    <a:pt x="185" y="38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81" y="42"/>
                    <a:pt x="181" y="42"/>
                    <a:pt x="181" y="42"/>
                  </a:cubicBezTo>
                  <a:cubicBezTo>
                    <a:pt x="181" y="43"/>
                    <a:pt x="181" y="46"/>
                    <a:pt x="181" y="47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5" y="51"/>
                    <a:pt x="186" y="52"/>
                    <a:pt x="187" y="54"/>
                  </a:cubicBezTo>
                  <a:cubicBezTo>
                    <a:pt x="187" y="54"/>
                    <a:pt x="187" y="54"/>
                    <a:pt x="186" y="54"/>
                  </a:cubicBezTo>
                  <a:cubicBezTo>
                    <a:pt x="181" y="54"/>
                    <a:pt x="177" y="54"/>
                    <a:pt x="173" y="55"/>
                  </a:cubicBezTo>
                  <a:cubicBezTo>
                    <a:pt x="171" y="55"/>
                    <a:pt x="169" y="57"/>
                    <a:pt x="167" y="59"/>
                  </a:cubicBezTo>
                  <a:cubicBezTo>
                    <a:pt x="165" y="60"/>
                    <a:pt x="164" y="61"/>
                    <a:pt x="163" y="61"/>
                  </a:cubicBezTo>
                  <a:cubicBezTo>
                    <a:pt x="154" y="60"/>
                    <a:pt x="154" y="59"/>
                    <a:pt x="156" y="46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54" y="43"/>
                    <a:pt x="154" y="43"/>
                    <a:pt x="154" y="43"/>
                  </a:cubicBezTo>
                  <a:cubicBezTo>
                    <a:pt x="148" y="39"/>
                    <a:pt x="142" y="37"/>
                    <a:pt x="136" y="37"/>
                  </a:cubicBezTo>
                  <a:cubicBezTo>
                    <a:pt x="129" y="37"/>
                    <a:pt x="124" y="39"/>
                    <a:pt x="118" y="42"/>
                  </a:cubicBezTo>
                  <a:cubicBezTo>
                    <a:pt x="111" y="45"/>
                    <a:pt x="104" y="48"/>
                    <a:pt x="97" y="45"/>
                  </a:cubicBezTo>
                  <a:cubicBezTo>
                    <a:pt x="99" y="36"/>
                    <a:pt x="99" y="30"/>
                    <a:pt x="96" y="26"/>
                  </a:cubicBezTo>
                  <a:cubicBezTo>
                    <a:pt x="94" y="23"/>
                    <a:pt x="90" y="21"/>
                    <a:pt x="86" y="21"/>
                  </a:cubicBezTo>
                  <a:cubicBezTo>
                    <a:pt x="77" y="21"/>
                    <a:pt x="64" y="27"/>
                    <a:pt x="52" y="33"/>
                  </a:cubicBezTo>
                  <a:cubicBezTo>
                    <a:pt x="49" y="35"/>
                    <a:pt x="45" y="36"/>
                    <a:pt x="42" y="37"/>
                  </a:cubicBezTo>
                  <a:cubicBezTo>
                    <a:pt x="29" y="43"/>
                    <a:pt x="16" y="58"/>
                    <a:pt x="9" y="71"/>
                  </a:cubicBezTo>
                  <a:cubicBezTo>
                    <a:pt x="0" y="85"/>
                    <a:pt x="3" y="101"/>
                    <a:pt x="15" y="108"/>
                  </a:cubicBezTo>
                  <a:cubicBezTo>
                    <a:pt x="18" y="110"/>
                    <a:pt x="42" y="111"/>
                    <a:pt x="55" y="112"/>
                  </a:cubicBezTo>
                  <a:cubicBezTo>
                    <a:pt x="51" y="113"/>
                    <a:pt x="46" y="114"/>
                    <a:pt x="41" y="115"/>
                  </a:cubicBezTo>
                  <a:cubicBezTo>
                    <a:pt x="32" y="116"/>
                    <a:pt x="23" y="118"/>
                    <a:pt x="16" y="125"/>
                  </a:cubicBezTo>
                  <a:cubicBezTo>
                    <a:pt x="11" y="131"/>
                    <a:pt x="12" y="136"/>
                    <a:pt x="13" y="139"/>
                  </a:cubicBezTo>
                  <a:cubicBezTo>
                    <a:pt x="18" y="149"/>
                    <a:pt x="40" y="150"/>
                    <a:pt x="42" y="150"/>
                  </a:cubicBezTo>
                  <a:cubicBezTo>
                    <a:pt x="43" y="150"/>
                    <a:pt x="44" y="150"/>
                    <a:pt x="45" y="149"/>
                  </a:cubicBezTo>
                  <a:cubicBezTo>
                    <a:pt x="53" y="149"/>
                    <a:pt x="62" y="148"/>
                    <a:pt x="71" y="147"/>
                  </a:cubicBezTo>
                  <a:cubicBezTo>
                    <a:pt x="83" y="145"/>
                    <a:pt x="95" y="143"/>
                    <a:pt x="106" y="143"/>
                  </a:cubicBezTo>
                  <a:cubicBezTo>
                    <a:pt x="117" y="143"/>
                    <a:pt x="126" y="145"/>
                    <a:pt x="134" y="148"/>
                  </a:cubicBezTo>
                  <a:cubicBezTo>
                    <a:pt x="131" y="148"/>
                    <a:pt x="127" y="149"/>
                    <a:pt x="122" y="150"/>
                  </a:cubicBezTo>
                  <a:cubicBezTo>
                    <a:pt x="113" y="151"/>
                    <a:pt x="102" y="153"/>
                    <a:pt x="98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96" y="153"/>
                    <a:pt x="92" y="153"/>
                    <a:pt x="89" y="152"/>
                  </a:cubicBezTo>
                  <a:cubicBezTo>
                    <a:pt x="83" y="151"/>
                    <a:pt x="76" y="151"/>
                    <a:pt x="70" y="151"/>
                  </a:cubicBezTo>
                  <a:cubicBezTo>
                    <a:pt x="63" y="151"/>
                    <a:pt x="54" y="151"/>
                    <a:pt x="50" y="157"/>
                  </a:cubicBezTo>
                  <a:cubicBezTo>
                    <a:pt x="43" y="157"/>
                    <a:pt x="32" y="160"/>
                    <a:pt x="26" y="166"/>
                  </a:cubicBezTo>
                  <a:cubicBezTo>
                    <a:pt x="23" y="170"/>
                    <a:pt x="22" y="173"/>
                    <a:pt x="22" y="177"/>
                  </a:cubicBezTo>
                  <a:cubicBezTo>
                    <a:pt x="22" y="185"/>
                    <a:pt x="27" y="189"/>
                    <a:pt x="37" y="189"/>
                  </a:cubicBezTo>
                  <a:cubicBezTo>
                    <a:pt x="39" y="189"/>
                    <a:pt x="41" y="189"/>
                    <a:pt x="44" y="189"/>
                  </a:cubicBezTo>
                  <a:cubicBezTo>
                    <a:pt x="47" y="189"/>
                    <a:pt x="49" y="189"/>
                    <a:pt x="51" y="189"/>
                  </a:cubicBezTo>
                  <a:cubicBezTo>
                    <a:pt x="58" y="190"/>
                    <a:pt x="64" y="190"/>
                    <a:pt x="71" y="191"/>
                  </a:cubicBezTo>
                  <a:cubicBezTo>
                    <a:pt x="86" y="193"/>
                    <a:pt x="102" y="194"/>
                    <a:pt x="115" y="199"/>
                  </a:cubicBezTo>
                  <a:cubicBezTo>
                    <a:pt x="118" y="207"/>
                    <a:pt x="119" y="215"/>
                    <a:pt x="119" y="221"/>
                  </a:cubicBezTo>
                  <a:cubicBezTo>
                    <a:pt x="119" y="224"/>
                    <a:pt x="119" y="224"/>
                    <a:pt x="119" y="224"/>
                  </a:cubicBezTo>
                  <a:cubicBezTo>
                    <a:pt x="122" y="224"/>
                    <a:pt x="122" y="224"/>
                    <a:pt x="122" y="224"/>
                  </a:cubicBezTo>
                  <a:cubicBezTo>
                    <a:pt x="130" y="225"/>
                    <a:pt x="137" y="225"/>
                    <a:pt x="144" y="225"/>
                  </a:cubicBezTo>
                  <a:cubicBezTo>
                    <a:pt x="161" y="225"/>
                    <a:pt x="175" y="223"/>
                    <a:pt x="186" y="220"/>
                  </a:cubicBezTo>
                  <a:cubicBezTo>
                    <a:pt x="195" y="218"/>
                    <a:pt x="204" y="217"/>
                    <a:pt x="213" y="215"/>
                  </a:cubicBezTo>
                  <a:cubicBezTo>
                    <a:pt x="227" y="213"/>
                    <a:pt x="242" y="210"/>
                    <a:pt x="254" y="205"/>
                  </a:cubicBezTo>
                  <a:cubicBezTo>
                    <a:pt x="259" y="203"/>
                    <a:pt x="262" y="201"/>
                    <a:pt x="264" y="199"/>
                  </a:cubicBezTo>
                  <a:cubicBezTo>
                    <a:pt x="265" y="198"/>
                    <a:pt x="266" y="197"/>
                    <a:pt x="268" y="197"/>
                  </a:cubicBezTo>
                  <a:cubicBezTo>
                    <a:pt x="270" y="197"/>
                    <a:pt x="273" y="198"/>
                    <a:pt x="276" y="199"/>
                  </a:cubicBezTo>
                  <a:cubicBezTo>
                    <a:pt x="280" y="200"/>
                    <a:pt x="285" y="202"/>
                    <a:pt x="290" y="204"/>
                  </a:cubicBezTo>
                  <a:cubicBezTo>
                    <a:pt x="294" y="206"/>
                    <a:pt x="298" y="208"/>
                    <a:pt x="301" y="209"/>
                  </a:cubicBezTo>
                  <a:cubicBezTo>
                    <a:pt x="309" y="212"/>
                    <a:pt x="316" y="213"/>
                    <a:pt x="323" y="213"/>
                  </a:cubicBezTo>
                  <a:cubicBezTo>
                    <a:pt x="332" y="213"/>
                    <a:pt x="340" y="211"/>
                    <a:pt x="349" y="210"/>
                  </a:cubicBezTo>
                  <a:cubicBezTo>
                    <a:pt x="353" y="209"/>
                    <a:pt x="356" y="208"/>
                    <a:pt x="360" y="207"/>
                  </a:cubicBezTo>
                  <a:cubicBezTo>
                    <a:pt x="363" y="207"/>
                    <a:pt x="363" y="207"/>
                    <a:pt x="363" y="207"/>
                  </a:cubicBezTo>
                  <a:cubicBezTo>
                    <a:pt x="363" y="205"/>
                    <a:pt x="363" y="205"/>
                    <a:pt x="363" y="205"/>
                  </a:cubicBezTo>
                  <a:cubicBezTo>
                    <a:pt x="364" y="196"/>
                    <a:pt x="361" y="191"/>
                    <a:pt x="358" y="187"/>
                  </a:cubicBezTo>
                  <a:cubicBezTo>
                    <a:pt x="356" y="184"/>
                    <a:pt x="355" y="183"/>
                    <a:pt x="360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9"/>
            <p:cNvSpPr>
              <a:spLocks noEditPoints="1"/>
            </p:cNvSpPr>
            <p:nvPr/>
          </p:nvSpPr>
          <p:spPr bwMode="auto">
            <a:xfrm>
              <a:off x="2173288" y="193676"/>
              <a:ext cx="63500" cy="53975"/>
            </a:xfrm>
            <a:custGeom>
              <a:avLst/>
              <a:gdLst>
                <a:gd name="T0" fmla="*/ 27 w 93"/>
                <a:gd name="T1" fmla="*/ 77 h 77"/>
                <a:gd name="T2" fmla="*/ 30 w 93"/>
                <a:gd name="T3" fmla="*/ 77 h 77"/>
                <a:gd name="T4" fmla="*/ 66 w 93"/>
                <a:gd name="T5" fmla="*/ 58 h 77"/>
                <a:gd name="T6" fmla="*/ 80 w 93"/>
                <a:gd name="T7" fmla="*/ 47 h 77"/>
                <a:gd name="T8" fmla="*/ 83 w 93"/>
                <a:gd name="T9" fmla="*/ 46 h 77"/>
                <a:gd name="T10" fmla="*/ 81 w 93"/>
                <a:gd name="T11" fmla="*/ 43 h 77"/>
                <a:gd name="T12" fmla="*/ 60 w 93"/>
                <a:gd name="T13" fmla="*/ 32 h 77"/>
                <a:gd name="T14" fmla="*/ 91 w 93"/>
                <a:gd name="T15" fmla="*/ 19 h 77"/>
                <a:gd name="T16" fmla="*/ 93 w 93"/>
                <a:gd name="T17" fmla="*/ 17 h 77"/>
                <a:gd name="T18" fmla="*/ 91 w 93"/>
                <a:gd name="T19" fmla="*/ 15 h 77"/>
                <a:gd name="T20" fmla="*/ 62 w 93"/>
                <a:gd name="T21" fmla="*/ 0 h 77"/>
                <a:gd name="T22" fmla="*/ 4 w 93"/>
                <a:gd name="T23" fmla="*/ 23 h 77"/>
                <a:gd name="T24" fmla="*/ 4 w 93"/>
                <a:gd name="T25" fmla="*/ 23 h 77"/>
                <a:gd name="T26" fmla="*/ 6 w 93"/>
                <a:gd name="T27" fmla="*/ 25 h 77"/>
                <a:gd name="T28" fmla="*/ 6 w 93"/>
                <a:gd name="T29" fmla="*/ 25 h 77"/>
                <a:gd name="T30" fmla="*/ 7 w 93"/>
                <a:gd name="T31" fmla="*/ 28 h 77"/>
                <a:gd name="T32" fmla="*/ 8 w 93"/>
                <a:gd name="T33" fmla="*/ 28 h 77"/>
                <a:gd name="T34" fmla="*/ 27 w 93"/>
                <a:gd name="T35" fmla="*/ 31 h 77"/>
                <a:gd name="T36" fmla="*/ 37 w 93"/>
                <a:gd name="T37" fmla="*/ 33 h 77"/>
                <a:gd name="T38" fmla="*/ 1 w 93"/>
                <a:gd name="T39" fmla="*/ 53 h 77"/>
                <a:gd name="T40" fmla="*/ 4 w 93"/>
                <a:gd name="T41" fmla="*/ 66 h 77"/>
                <a:gd name="T42" fmla="*/ 27 w 93"/>
                <a:gd name="T43" fmla="*/ 77 h 77"/>
                <a:gd name="T44" fmla="*/ 45 w 93"/>
                <a:gd name="T45" fmla="*/ 31 h 77"/>
                <a:gd name="T46" fmla="*/ 45 w 93"/>
                <a:gd name="T47" fmla="*/ 31 h 77"/>
                <a:gd name="T48" fmla="*/ 45 w 93"/>
                <a:gd name="T49" fmla="*/ 3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77">
                  <a:moveTo>
                    <a:pt x="27" y="77"/>
                  </a:moveTo>
                  <a:cubicBezTo>
                    <a:pt x="28" y="77"/>
                    <a:pt x="29" y="77"/>
                    <a:pt x="30" y="77"/>
                  </a:cubicBezTo>
                  <a:cubicBezTo>
                    <a:pt x="45" y="77"/>
                    <a:pt x="56" y="68"/>
                    <a:pt x="66" y="58"/>
                  </a:cubicBezTo>
                  <a:cubicBezTo>
                    <a:pt x="71" y="55"/>
                    <a:pt x="75" y="51"/>
                    <a:pt x="80" y="47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77" y="37"/>
                    <a:pt x="70" y="33"/>
                    <a:pt x="60" y="32"/>
                  </a:cubicBezTo>
                  <a:cubicBezTo>
                    <a:pt x="73" y="30"/>
                    <a:pt x="83" y="26"/>
                    <a:pt x="91" y="19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84" y="5"/>
                    <a:pt x="74" y="0"/>
                    <a:pt x="62" y="0"/>
                  </a:cubicBezTo>
                  <a:cubicBezTo>
                    <a:pt x="42" y="0"/>
                    <a:pt x="22" y="12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8" y="28"/>
                  </a:cubicBezTo>
                  <a:cubicBezTo>
                    <a:pt x="11" y="28"/>
                    <a:pt x="20" y="30"/>
                    <a:pt x="27" y="31"/>
                  </a:cubicBezTo>
                  <a:cubicBezTo>
                    <a:pt x="31" y="32"/>
                    <a:pt x="34" y="33"/>
                    <a:pt x="37" y="33"/>
                  </a:cubicBezTo>
                  <a:cubicBezTo>
                    <a:pt x="23" y="35"/>
                    <a:pt x="4" y="39"/>
                    <a:pt x="1" y="53"/>
                  </a:cubicBezTo>
                  <a:cubicBezTo>
                    <a:pt x="0" y="58"/>
                    <a:pt x="2" y="62"/>
                    <a:pt x="4" y="66"/>
                  </a:cubicBezTo>
                  <a:cubicBezTo>
                    <a:pt x="10" y="72"/>
                    <a:pt x="19" y="76"/>
                    <a:pt x="27" y="77"/>
                  </a:cubicBezTo>
                  <a:close/>
                  <a:moveTo>
                    <a:pt x="45" y="31"/>
                  </a:move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0"/>
            <p:cNvSpPr>
              <a:spLocks/>
            </p:cNvSpPr>
            <p:nvPr/>
          </p:nvSpPr>
          <p:spPr bwMode="auto">
            <a:xfrm>
              <a:off x="2292350" y="171451"/>
              <a:ext cx="98425" cy="58738"/>
            </a:xfrm>
            <a:custGeom>
              <a:avLst/>
              <a:gdLst>
                <a:gd name="T0" fmla="*/ 21 w 141"/>
                <a:gd name="T1" fmla="*/ 29 h 84"/>
                <a:gd name="T2" fmla="*/ 36 w 141"/>
                <a:gd name="T3" fmla="*/ 37 h 84"/>
                <a:gd name="T4" fmla="*/ 30 w 141"/>
                <a:gd name="T5" fmla="*/ 39 h 84"/>
                <a:gd name="T6" fmla="*/ 11 w 141"/>
                <a:gd name="T7" fmla="*/ 54 h 84"/>
                <a:gd name="T8" fmla="*/ 41 w 141"/>
                <a:gd name="T9" fmla="*/ 67 h 84"/>
                <a:gd name="T10" fmla="*/ 47 w 141"/>
                <a:gd name="T11" fmla="*/ 66 h 84"/>
                <a:gd name="T12" fmla="*/ 57 w 141"/>
                <a:gd name="T13" fmla="*/ 64 h 84"/>
                <a:gd name="T14" fmla="*/ 84 w 141"/>
                <a:gd name="T15" fmla="*/ 64 h 84"/>
                <a:gd name="T16" fmla="*/ 95 w 141"/>
                <a:gd name="T17" fmla="*/ 74 h 84"/>
                <a:gd name="T18" fmla="*/ 113 w 141"/>
                <a:gd name="T19" fmla="*/ 84 h 84"/>
                <a:gd name="T20" fmla="*/ 120 w 141"/>
                <a:gd name="T21" fmla="*/ 83 h 84"/>
                <a:gd name="T22" fmla="*/ 125 w 141"/>
                <a:gd name="T23" fmla="*/ 83 h 84"/>
                <a:gd name="T24" fmla="*/ 138 w 141"/>
                <a:gd name="T25" fmla="*/ 74 h 84"/>
                <a:gd name="T26" fmla="*/ 135 w 141"/>
                <a:gd name="T27" fmla="*/ 61 h 84"/>
                <a:gd name="T28" fmla="*/ 131 w 141"/>
                <a:gd name="T29" fmla="*/ 56 h 84"/>
                <a:gd name="T30" fmla="*/ 131 w 141"/>
                <a:gd name="T31" fmla="*/ 48 h 84"/>
                <a:gd name="T32" fmla="*/ 126 w 141"/>
                <a:gd name="T33" fmla="*/ 34 h 84"/>
                <a:gd name="T34" fmla="*/ 113 w 141"/>
                <a:gd name="T35" fmla="*/ 29 h 84"/>
                <a:gd name="T36" fmla="*/ 107 w 141"/>
                <a:gd name="T37" fmla="*/ 27 h 84"/>
                <a:gd name="T38" fmla="*/ 100 w 141"/>
                <a:gd name="T39" fmla="*/ 22 h 84"/>
                <a:gd name="T40" fmla="*/ 90 w 141"/>
                <a:gd name="T41" fmla="*/ 16 h 84"/>
                <a:gd name="T42" fmla="*/ 78 w 141"/>
                <a:gd name="T43" fmla="*/ 18 h 84"/>
                <a:gd name="T44" fmla="*/ 74 w 141"/>
                <a:gd name="T45" fmla="*/ 19 h 84"/>
                <a:gd name="T46" fmla="*/ 74 w 141"/>
                <a:gd name="T47" fmla="*/ 19 h 84"/>
                <a:gd name="T48" fmla="*/ 69 w 141"/>
                <a:gd name="T49" fmla="*/ 18 h 84"/>
                <a:gd name="T50" fmla="*/ 67 w 141"/>
                <a:gd name="T51" fmla="*/ 18 h 84"/>
                <a:gd name="T52" fmla="*/ 62 w 141"/>
                <a:gd name="T53" fmla="*/ 17 h 84"/>
                <a:gd name="T54" fmla="*/ 59 w 141"/>
                <a:gd name="T55" fmla="*/ 14 h 84"/>
                <a:gd name="T56" fmla="*/ 48 w 141"/>
                <a:gd name="T57" fmla="*/ 2 h 84"/>
                <a:gd name="T58" fmla="*/ 32 w 141"/>
                <a:gd name="T59" fmla="*/ 0 h 84"/>
                <a:gd name="T60" fmla="*/ 2 w 141"/>
                <a:gd name="T61" fmla="*/ 7 h 84"/>
                <a:gd name="T62" fmla="*/ 0 w 141"/>
                <a:gd name="T63" fmla="*/ 8 h 84"/>
                <a:gd name="T64" fmla="*/ 1 w 141"/>
                <a:gd name="T65" fmla="*/ 10 h 84"/>
                <a:gd name="T66" fmla="*/ 21 w 141"/>
                <a:gd name="T67" fmla="*/ 2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" h="84">
                  <a:moveTo>
                    <a:pt x="21" y="29"/>
                  </a:moveTo>
                  <a:cubicBezTo>
                    <a:pt x="27" y="31"/>
                    <a:pt x="32" y="33"/>
                    <a:pt x="36" y="37"/>
                  </a:cubicBezTo>
                  <a:cubicBezTo>
                    <a:pt x="34" y="38"/>
                    <a:pt x="32" y="38"/>
                    <a:pt x="30" y="39"/>
                  </a:cubicBezTo>
                  <a:cubicBezTo>
                    <a:pt x="21" y="40"/>
                    <a:pt x="10" y="43"/>
                    <a:pt x="11" y="54"/>
                  </a:cubicBezTo>
                  <a:cubicBezTo>
                    <a:pt x="13" y="65"/>
                    <a:pt x="33" y="67"/>
                    <a:pt x="41" y="67"/>
                  </a:cubicBezTo>
                  <a:cubicBezTo>
                    <a:pt x="44" y="67"/>
                    <a:pt x="45" y="67"/>
                    <a:pt x="47" y="66"/>
                  </a:cubicBezTo>
                  <a:cubicBezTo>
                    <a:pt x="50" y="66"/>
                    <a:pt x="54" y="65"/>
                    <a:pt x="57" y="64"/>
                  </a:cubicBezTo>
                  <a:cubicBezTo>
                    <a:pt x="67" y="62"/>
                    <a:pt x="77" y="60"/>
                    <a:pt x="84" y="64"/>
                  </a:cubicBezTo>
                  <a:cubicBezTo>
                    <a:pt x="89" y="66"/>
                    <a:pt x="92" y="70"/>
                    <a:pt x="95" y="74"/>
                  </a:cubicBezTo>
                  <a:cubicBezTo>
                    <a:pt x="98" y="79"/>
                    <a:pt x="102" y="84"/>
                    <a:pt x="113" y="84"/>
                  </a:cubicBezTo>
                  <a:cubicBezTo>
                    <a:pt x="115" y="84"/>
                    <a:pt x="118" y="84"/>
                    <a:pt x="120" y="83"/>
                  </a:cubicBezTo>
                  <a:cubicBezTo>
                    <a:pt x="122" y="83"/>
                    <a:pt x="124" y="83"/>
                    <a:pt x="125" y="83"/>
                  </a:cubicBezTo>
                  <a:cubicBezTo>
                    <a:pt x="130" y="82"/>
                    <a:pt x="135" y="82"/>
                    <a:pt x="138" y="74"/>
                  </a:cubicBezTo>
                  <a:cubicBezTo>
                    <a:pt x="141" y="66"/>
                    <a:pt x="139" y="63"/>
                    <a:pt x="135" y="61"/>
                  </a:cubicBezTo>
                  <a:cubicBezTo>
                    <a:pt x="133" y="60"/>
                    <a:pt x="131" y="59"/>
                    <a:pt x="131" y="56"/>
                  </a:cubicBezTo>
                  <a:cubicBezTo>
                    <a:pt x="130" y="53"/>
                    <a:pt x="130" y="51"/>
                    <a:pt x="131" y="48"/>
                  </a:cubicBezTo>
                  <a:cubicBezTo>
                    <a:pt x="132" y="44"/>
                    <a:pt x="132" y="40"/>
                    <a:pt x="126" y="34"/>
                  </a:cubicBezTo>
                  <a:cubicBezTo>
                    <a:pt x="122" y="29"/>
                    <a:pt x="117" y="29"/>
                    <a:pt x="113" y="29"/>
                  </a:cubicBezTo>
                  <a:cubicBezTo>
                    <a:pt x="111" y="28"/>
                    <a:pt x="109" y="28"/>
                    <a:pt x="107" y="27"/>
                  </a:cubicBezTo>
                  <a:cubicBezTo>
                    <a:pt x="105" y="26"/>
                    <a:pt x="103" y="24"/>
                    <a:pt x="100" y="22"/>
                  </a:cubicBezTo>
                  <a:cubicBezTo>
                    <a:pt x="96" y="19"/>
                    <a:pt x="93" y="17"/>
                    <a:pt x="90" y="16"/>
                  </a:cubicBezTo>
                  <a:cubicBezTo>
                    <a:pt x="85" y="15"/>
                    <a:pt x="81" y="17"/>
                    <a:pt x="78" y="18"/>
                  </a:cubicBezTo>
                  <a:cubicBezTo>
                    <a:pt x="77" y="18"/>
                    <a:pt x="75" y="19"/>
                    <a:pt x="74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2" y="18"/>
                    <a:pt x="70" y="18"/>
                    <a:pt x="69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8"/>
                    <a:pt x="65" y="18"/>
                    <a:pt x="62" y="17"/>
                  </a:cubicBezTo>
                  <a:cubicBezTo>
                    <a:pt x="61" y="16"/>
                    <a:pt x="60" y="15"/>
                    <a:pt x="59" y="14"/>
                  </a:cubicBezTo>
                  <a:cubicBezTo>
                    <a:pt x="55" y="8"/>
                    <a:pt x="52" y="4"/>
                    <a:pt x="48" y="2"/>
                  </a:cubicBezTo>
                  <a:cubicBezTo>
                    <a:pt x="43" y="0"/>
                    <a:pt x="36" y="0"/>
                    <a:pt x="32" y="0"/>
                  </a:cubicBezTo>
                  <a:cubicBezTo>
                    <a:pt x="22" y="0"/>
                    <a:pt x="8" y="2"/>
                    <a:pt x="2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3" y="24"/>
                    <a:pt x="13" y="27"/>
                    <a:pt x="2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1"/>
            <p:cNvSpPr>
              <a:spLocks/>
            </p:cNvSpPr>
            <p:nvPr/>
          </p:nvSpPr>
          <p:spPr bwMode="auto">
            <a:xfrm>
              <a:off x="2027238" y="234951"/>
              <a:ext cx="112713" cy="68263"/>
            </a:xfrm>
            <a:custGeom>
              <a:avLst/>
              <a:gdLst>
                <a:gd name="T0" fmla="*/ 18 w 164"/>
                <a:gd name="T1" fmla="*/ 94 h 97"/>
                <a:gd name="T2" fmla="*/ 18 w 164"/>
                <a:gd name="T3" fmla="*/ 94 h 97"/>
                <a:gd name="T4" fmla="*/ 39 w 164"/>
                <a:gd name="T5" fmla="*/ 90 h 97"/>
                <a:gd name="T6" fmla="*/ 45 w 164"/>
                <a:gd name="T7" fmla="*/ 88 h 97"/>
                <a:gd name="T8" fmla="*/ 56 w 164"/>
                <a:gd name="T9" fmla="*/ 97 h 97"/>
                <a:gd name="T10" fmla="*/ 65 w 164"/>
                <a:gd name="T11" fmla="*/ 94 h 97"/>
                <a:gd name="T12" fmla="*/ 66 w 164"/>
                <a:gd name="T13" fmla="*/ 93 h 97"/>
                <a:gd name="T14" fmla="*/ 66 w 164"/>
                <a:gd name="T15" fmla="*/ 92 h 97"/>
                <a:gd name="T16" fmla="*/ 69 w 164"/>
                <a:gd name="T17" fmla="*/ 80 h 97"/>
                <a:gd name="T18" fmla="*/ 71 w 164"/>
                <a:gd name="T19" fmla="*/ 70 h 97"/>
                <a:gd name="T20" fmla="*/ 88 w 164"/>
                <a:gd name="T21" fmla="*/ 61 h 97"/>
                <a:gd name="T22" fmla="*/ 91 w 164"/>
                <a:gd name="T23" fmla="*/ 63 h 97"/>
                <a:gd name="T24" fmla="*/ 95 w 164"/>
                <a:gd name="T25" fmla="*/ 66 h 97"/>
                <a:gd name="T26" fmla="*/ 101 w 164"/>
                <a:gd name="T27" fmla="*/ 73 h 97"/>
                <a:gd name="T28" fmla="*/ 101 w 164"/>
                <a:gd name="T29" fmla="*/ 64 h 97"/>
                <a:gd name="T30" fmla="*/ 110 w 164"/>
                <a:gd name="T31" fmla="*/ 46 h 97"/>
                <a:gd name="T32" fmla="*/ 111 w 164"/>
                <a:gd name="T33" fmla="*/ 65 h 97"/>
                <a:gd name="T34" fmla="*/ 112 w 164"/>
                <a:gd name="T35" fmla="*/ 68 h 97"/>
                <a:gd name="T36" fmla="*/ 117 w 164"/>
                <a:gd name="T37" fmla="*/ 67 h 97"/>
                <a:gd name="T38" fmla="*/ 153 w 164"/>
                <a:gd name="T39" fmla="*/ 52 h 97"/>
                <a:gd name="T40" fmla="*/ 153 w 164"/>
                <a:gd name="T41" fmla="*/ 51 h 97"/>
                <a:gd name="T42" fmla="*/ 157 w 164"/>
                <a:gd name="T43" fmla="*/ 43 h 97"/>
                <a:gd name="T44" fmla="*/ 158 w 164"/>
                <a:gd name="T45" fmla="*/ 40 h 97"/>
                <a:gd name="T46" fmla="*/ 157 w 164"/>
                <a:gd name="T47" fmla="*/ 39 h 97"/>
                <a:gd name="T48" fmla="*/ 155 w 164"/>
                <a:gd name="T49" fmla="*/ 36 h 97"/>
                <a:gd name="T50" fmla="*/ 150 w 164"/>
                <a:gd name="T51" fmla="*/ 31 h 97"/>
                <a:gd name="T52" fmla="*/ 152 w 164"/>
                <a:gd name="T53" fmla="*/ 23 h 97"/>
                <a:gd name="T54" fmla="*/ 161 w 164"/>
                <a:gd name="T55" fmla="*/ 19 h 97"/>
                <a:gd name="T56" fmla="*/ 164 w 164"/>
                <a:gd name="T57" fmla="*/ 19 h 97"/>
                <a:gd name="T58" fmla="*/ 163 w 164"/>
                <a:gd name="T59" fmla="*/ 16 h 97"/>
                <a:gd name="T60" fmla="*/ 146 w 164"/>
                <a:gd name="T61" fmla="*/ 0 h 97"/>
                <a:gd name="T62" fmla="*/ 130 w 164"/>
                <a:gd name="T63" fmla="*/ 6 h 97"/>
                <a:gd name="T64" fmla="*/ 129 w 164"/>
                <a:gd name="T65" fmla="*/ 6 h 97"/>
                <a:gd name="T66" fmla="*/ 129 w 164"/>
                <a:gd name="T67" fmla="*/ 7 h 97"/>
                <a:gd name="T68" fmla="*/ 128 w 164"/>
                <a:gd name="T69" fmla="*/ 11 h 97"/>
                <a:gd name="T70" fmla="*/ 115 w 164"/>
                <a:gd name="T71" fmla="*/ 10 h 97"/>
                <a:gd name="T72" fmla="*/ 100 w 164"/>
                <a:gd name="T73" fmla="*/ 9 h 97"/>
                <a:gd name="T74" fmla="*/ 98 w 164"/>
                <a:gd name="T75" fmla="*/ 10 h 97"/>
                <a:gd name="T76" fmla="*/ 98 w 164"/>
                <a:gd name="T77" fmla="*/ 12 h 97"/>
                <a:gd name="T78" fmla="*/ 97 w 164"/>
                <a:gd name="T79" fmla="*/ 15 h 97"/>
                <a:gd name="T80" fmla="*/ 97 w 164"/>
                <a:gd name="T81" fmla="*/ 16 h 97"/>
                <a:gd name="T82" fmla="*/ 54 w 164"/>
                <a:gd name="T83" fmla="*/ 41 h 97"/>
                <a:gd name="T84" fmla="*/ 41 w 164"/>
                <a:gd name="T85" fmla="*/ 47 h 97"/>
                <a:gd name="T86" fmla="*/ 1 w 164"/>
                <a:gd name="T87" fmla="*/ 76 h 97"/>
                <a:gd name="T88" fmla="*/ 7 w 164"/>
                <a:gd name="T89" fmla="*/ 90 h 97"/>
                <a:gd name="T90" fmla="*/ 18 w 164"/>
                <a:gd name="T91" fmla="*/ 9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4" h="97">
                  <a:moveTo>
                    <a:pt x="18" y="94"/>
                  </a:moveTo>
                  <a:cubicBezTo>
                    <a:pt x="18" y="94"/>
                    <a:pt x="18" y="94"/>
                    <a:pt x="18" y="94"/>
                  </a:cubicBezTo>
                  <a:cubicBezTo>
                    <a:pt x="25" y="94"/>
                    <a:pt x="32" y="92"/>
                    <a:pt x="39" y="90"/>
                  </a:cubicBezTo>
                  <a:cubicBezTo>
                    <a:pt x="41" y="89"/>
                    <a:pt x="43" y="89"/>
                    <a:pt x="45" y="88"/>
                  </a:cubicBezTo>
                  <a:cubicBezTo>
                    <a:pt x="48" y="96"/>
                    <a:pt x="53" y="97"/>
                    <a:pt x="56" y="97"/>
                  </a:cubicBezTo>
                  <a:cubicBezTo>
                    <a:pt x="59" y="97"/>
                    <a:pt x="62" y="96"/>
                    <a:pt x="65" y="94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66" y="92"/>
                    <a:pt x="66" y="92"/>
                    <a:pt x="66" y="92"/>
                  </a:cubicBezTo>
                  <a:cubicBezTo>
                    <a:pt x="67" y="88"/>
                    <a:pt x="68" y="84"/>
                    <a:pt x="69" y="80"/>
                  </a:cubicBezTo>
                  <a:cubicBezTo>
                    <a:pt x="69" y="77"/>
                    <a:pt x="70" y="74"/>
                    <a:pt x="71" y="70"/>
                  </a:cubicBezTo>
                  <a:cubicBezTo>
                    <a:pt x="78" y="70"/>
                    <a:pt x="85" y="67"/>
                    <a:pt x="88" y="61"/>
                  </a:cubicBezTo>
                  <a:cubicBezTo>
                    <a:pt x="89" y="62"/>
                    <a:pt x="90" y="62"/>
                    <a:pt x="91" y="63"/>
                  </a:cubicBezTo>
                  <a:cubicBezTo>
                    <a:pt x="93" y="64"/>
                    <a:pt x="95" y="65"/>
                    <a:pt x="95" y="66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1" y="64"/>
                    <a:pt x="101" y="64"/>
                    <a:pt x="101" y="64"/>
                  </a:cubicBezTo>
                  <a:cubicBezTo>
                    <a:pt x="102" y="57"/>
                    <a:pt x="105" y="50"/>
                    <a:pt x="110" y="46"/>
                  </a:cubicBezTo>
                  <a:cubicBezTo>
                    <a:pt x="110" y="52"/>
                    <a:pt x="110" y="58"/>
                    <a:pt x="111" y="65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27" y="64"/>
                    <a:pt x="144" y="59"/>
                    <a:pt x="153" y="52"/>
                  </a:cubicBezTo>
                  <a:cubicBezTo>
                    <a:pt x="153" y="51"/>
                    <a:pt x="153" y="51"/>
                    <a:pt x="153" y="51"/>
                  </a:cubicBezTo>
                  <a:cubicBezTo>
                    <a:pt x="154" y="50"/>
                    <a:pt x="156" y="46"/>
                    <a:pt x="157" y="43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56" y="38"/>
                    <a:pt x="155" y="37"/>
                    <a:pt x="155" y="36"/>
                  </a:cubicBezTo>
                  <a:cubicBezTo>
                    <a:pt x="154" y="34"/>
                    <a:pt x="153" y="32"/>
                    <a:pt x="150" y="31"/>
                  </a:cubicBezTo>
                  <a:cubicBezTo>
                    <a:pt x="150" y="28"/>
                    <a:pt x="150" y="25"/>
                    <a:pt x="152" y="23"/>
                  </a:cubicBezTo>
                  <a:cubicBezTo>
                    <a:pt x="154" y="21"/>
                    <a:pt x="157" y="20"/>
                    <a:pt x="161" y="19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63" y="16"/>
                    <a:pt x="163" y="16"/>
                    <a:pt x="163" y="16"/>
                  </a:cubicBezTo>
                  <a:cubicBezTo>
                    <a:pt x="163" y="6"/>
                    <a:pt x="157" y="0"/>
                    <a:pt x="146" y="0"/>
                  </a:cubicBezTo>
                  <a:cubicBezTo>
                    <a:pt x="141" y="0"/>
                    <a:pt x="134" y="2"/>
                    <a:pt x="130" y="6"/>
                  </a:cubicBezTo>
                  <a:cubicBezTo>
                    <a:pt x="129" y="6"/>
                    <a:pt x="129" y="6"/>
                    <a:pt x="129" y="6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28" y="9"/>
                    <a:pt x="128" y="10"/>
                    <a:pt x="128" y="11"/>
                  </a:cubicBezTo>
                  <a:cubicBezTo>
                    <a:pt x="124" y="12"/>
                    <a:pt x="120" y="11"/>
                    <a:pt x="115" y="10"/>
                  </a:cubicBezTo>
                  <a:cubicBezTo>
                    <a:pt x="110" y="10"/>
                    <a:pt x="106" y="9"/>
                    <a:pt x="100" y="9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7" y="13"/>
                    <a:pt x="97" y="14"/>
                    <a:pt x="97" y="15"/>
                  </a:cubicBezTo>
                  <a:cubicBezTo>
                    <a:pt x="97" y="15"/>
                    <a:pt x="97" y="16"/>
                    <a:pt x="97" y="16"/>
                  </a:cubicBezTo>
                  <a:cubicBezTo>
                    <a:pt x="78" y="23"/>
                    <a:pt x="67" y="28"/>
                    <a:pt x="54" y="41"/>
                  </a:cubicBezTo>
                  <a:cubicBezTo>
                    <a:pt x="53" y="42"/>
                    <a:pt x="47" y="45"/>
                    <a:pt x="41" y="47"/>
                  </a:cubicBezTo>
                  <a:cubicBezTo>
                    <a:pt x="25" y="54"/>
                    <a:pt x="3" y="63"/>
                    <a:pt x="1" y="76"/>
                  </a:cubicBezTo>
                  <a:cubicBezTo>
                    <a:pt x="0" y="80"/>
                    <a:pt x="2" y="85"/>
                    <a:pt x="7" y="90"/>
                  </a:cubicBezTo>
                  <a:cubicBezTo>
                    <a:pt x="9" y="92"/>
                    <a:pt x="13" y="94"/>
                    <a:pt x="1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2"/>
            <p:cNvSpPr>
              <a:spLocks/>
            </p:cNvSpPr>
            <p:nvPr/>
          </p:nvSpPr>
          <p:spPr bwMode="auto">
            <a:xfrm>
              <a:off x="2085975" y="287338"/>
              <a:ext cx="30163" cy="25400"/>
            </a:xfrm>
            <a:custGeom>
              <a:avLst/>
              <a:gdLst>
                <a:gd name="T0" fmla="*/ 41 w 44"/>
                <a:gd name="T1" fmla="*/ 18 h 37"/>
                <a:gd name="T2" fmla="*/ 41 w 44"/>
                <a:gd name="T3" fmla="*/ 17 h 37"/>
                <a:gd name="T4" fmla="*/ 44 w 44"/>
                <a:gd name="T5" fmla="*/ 3 h 37"/>
                <a:gd name="T6" fmla="*/ 43 w 44"/>
                <a:gd name="T7" fmla="*/ 1 h 37"/>
                <a:gd name="T8" fmla="*/ 41 w 44"/>
                <a:gd name="T9" fmla="*/ 0 h 37"/>
                <a:gd name="T10" fmla="*/ 39 w 44"/>
                <a:gd name="T11" fmla="*/ 0 h 37"/>
                <a:gd name="T12" fmla="*/ 1 w 44"/>
                <a:gd name="T13" fmla="*/ 26 h 37"/>
                <a:gd name="T14" fmla="*/ 7 w 44"/>
                <a:gd name="T15" fmla="*/ 37 h 37"/>
                <a:gd name="T16" fmla="*/ 11 w 44"/>
                <a:gd name="T17" fmla="*/ 37 h 37"/>
                <a:gd name="T18" fmla="*/ 29 w 44"/>
                <a:gd name="T19" fmla="*/ 26 h 37"/>
                <a:gd name="T20" fmla="*/ 39 w 44"/>
                <a:gd name="T21" fmla="*/ 19 h 37"/>
                <a:gd name="T22" fmla="*/ 41 w 44"/>
                <a:gd name="T23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37">
                  <a:moveTo>
                    <a:pt x="41" y="18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44" y="12"/>
                    <a:pt x="44" y="8"/>
                    <a:pt x="44" y="3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27" y="0"/>
                    <a:pt x="3" y="15"/>
                    <a:pt x="1" y="26"/>
                  </a:cubicBezTo>
                  <a:cubicBezTo>
                    <a:pt x="0" y="31"/>
                    <a:pt x="2" y="35"/>
                    <a:pt x="7" y="37"/>
                  </a:cubicBezTo>
                  <a:cubicBezTo>
                    <a:pt x="8" y="37"/>
                    <a:pt x="10" y="37"/>
                    <a:pt x="11" y="37"/>
                  </a:cubicBezTo>
                  <a:cubicBezTo>
                    <a:pt x="17" y="37"/>
                    <a:pt x="23" y="32"/>
                    <a:pt x="29" y="26"/>
                  </a:cubicBezTo>
                  <a:cubicBezTo>
                    <a:pt x="33" y="23"/>
                    <a:pt x="37" y="19"/>
                    <a:pt x="39" y="19"/>
                  </a:cubicBezTo>
                  <a:lnTo>
                    <a:pt x="4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3"/>
            <p:cNvSpPr>
              <a:spLocks/>
            </p:cNvSpPr>
            <p:nvPr/>
          </p:nvSpPr>
          <p:spPr bwMode="auto">
            <a:xfrm>
              <a:off x="2279650" y="230188"/>
              <a:ext cx="26988" cy="25400"/>
            </a:xfrm>
            <a:custGeom>
              <a:avLst/>
              <a:gdLst>
                <a:gd name="T0" fmla="*/ 31 w 39"/>
                <a:gd name="T1" fmla="*/ 38 h 38"/>
                <a:gd name="T2" fmla="*/ 33 w 39"/>
                <a:gd name="T3" fmla="*/ 38 h 38"/>
                <a:gd name="T4" fmla="*/ 35 w 39"/>
                <a:gd name="T5" fmla="*/ 37 h 38"/>
                <a:gd name="T6" fmla="*/ 36 w 39"/>
                <a:gd name="T7" fmla="*/ 36 h 38"/>
                <a:gd name="T8" fmla="*/ 34 w 39"/>
                <a:gd name="T9" fmla="*/ 14 h 38"/>
                <a:gd name="T10" fmla="*/ 14 w 39"/>
                <a:gd name="T11" fmla="*/ 0 h 38"/>
                <a:gd name="T12" fmla="*/ 2 w 39"/>
                <a:gd name="T13" fmla="*/ 10 h 38"/>
                <a:gd name="T14" fmla="*/ 5 w 39"/>
                <a:gd name="T15" fmla="*/ 24 h 38"/>
                <a:gd name="T16" fmla="*/ 31 w 39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8">
                  <a:moveTo>
                    <a:pt x="31" y="38"/>
                  </a:moveTo>
                  <a:cubicBezTo>
                    <a:pt x="32" y="38"/>
                    <a:pt x="33" y="38"/>
                    <a:pt x="33" y="38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9" y="30"/>
                    <a:pt x="38" y="22"/>
                    <a:pt x="34" y="14"/>
                  </a:cubicBezTo>
                  <a:cubicBezTo>
                    <a:pt x="29" y="6"/>
                    <a:pt x="21" y="0"/>
                    <a:pt x="14" y="0"/>
                  </a:cubicBezTo>
                  <a:cubicBezTo>
                    <a:pt x="10" y="0"/>
                    <a:pt x="5" y="2"/>
                    <a:pt x="2" y="10"/>
                  </a:cubicBezTo>
                  <a:cubicBezTo>
                    <a:pt x="0" y="14"/>
                    <a:pt x="1" y="19"/>
                    <a:pt x="5" y="24"/>
                  </a:cubicBezTo>
                  <a:cubicBezTo>
                    <a:pt x="11" y="32"/>
                    <a:pt x="23" y="38"/>
                    <a:pt x="31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4"/>
            <p:cNvSpPr>
              <a:spLocks/>
            </p:cNvSpPr>
            <p:nvPr/>
          </p:nvSpPr>
          <p:spPr bwMode="auto">
            <a:xfrm>
              <a:off x="2306638" y="266701"/>
              <a:ext cx="107950" cy="58738"/>
            </a:xfrm>
            <a:custGeom>
              <a:avLst/>
              <a:gdLst>
                <a:gd name="T0" fmla="*/ 99 w 155"/>
                <a:gd name="T1" fmla="*/ 4 h 84"/>
                <a:gd name="T2" fmla="*/ 81 w 155"/>
                <a:gd name="T3" fmla="*/ 2 h 84"/>
                <a:gd name="T4" fmla="*/ 76 w 155"/>
                <a:gd name="T5" fmla="*/ 2 h 84"/>
                <a:gd name="T6" fmla="*/ 78 w 155"/>
                <a:gd name="T7" fmla="*/ 7 h 84"/>
                <a:gd name="T8" fmla="*/ 81 w 155"/>
                <a:gd name="T9" fmla="*/ 24 h 84"/>
                <a:gd name="T10" fmla="*/ 61 w 155"/>
                <a:gd name="T11" fmla="*/ 16 h 84"/>
                <a:gd name="T12" fmla="*/ 53 w 155"/>
                <a:gd name="T13" fmla="*/ 19 h 84"/>
                <a:gd name="T14" fmla="*/ 50 w 155"/>
                <a:gd name="T15" fmla="*/ 27 h 84"/>
                <a:gd name="T16" fmla="*/ 32 w 155"/>
                <a:gd name="T17" fmla="*/ 17 h 84"/>
                <a:gd name="T18" fmla="*/ 12 w 155"/>
                <a:gd name="T19" fmla="*/ 8 h 84"/>
                <a:gd name="T20" fmla="*/ 0 w 155"/>
                <a:gd name="T21" fmla="*/ 27 h 84"/>
                <a:gd name="T22" fmla="*/ 0 w 155"/>
                <a:gd name="T23" fmla="*/ 30 h 84"/>
                <a:gd name="T24" fmla="*/ 2 w 155"/>
                <a:gd name="T25" fmla="*/ 31 h 84"/>
                <a:gd name="T26" fmla="*/ 35 w 155"/>
                <a:gd name="T27" fmla="*/ 43 h 84"/>
                <a:gd name="T28" fmla="*/ 34 w 155"/>
                <a:gd name="T29" fmla="*/ 45 h 84"/>
                <a:gd name="T30" fmla="*/ 36 w 155"/>
                <a:gd name="T31" fmla="*/ 46 h 84"/>
                <a:gd name="T32" fmla="*/ 36 w 155"/>
                <a:gd name="T33" fmla="*/ 46 h 84"/>
                <a:gd name="T34" fmla="*/ 36 w 155"/>
                <a:gd name="T35" fmla="*/ 46 h 84"/>
                <a:gd name="T36" fmla="*/ 36 w 155"/>
                <a:gd name="T37" fmla="*/ 46 h 84"/>
                <a:gd name="T38" fmla="*/ 36 w 155"/>
                <a:gd name="T39" fmla="*/ 46 h 84"/>
                <a:gd name="T40" fmla="*/ 36 w 155"/>
                <a:gd name="T41" fmla="*/ 46 h 84"/>
                <a:gd name="T42" fmla="*/ 38 w 155"/>
                <a:gd name="T43" fmla="*/ 48 h 84"/>
                <a:gd name="T44" fmla="*/ 36 w 155"/>
                <a:gd name="T45" fmla="*/ 46 h 84"/>
                <a:gd name="T46" fmla="*/ 39 w 155"/>
                <a:gd name="T47" fmla="*/ 48 h 84"/>
                <a:gd name="T48" fmla="*/ 39 w 155"/>
                <a:gd name="T49" fmla="*/ 48 h 84"/>
                <a:gd name="T50" fmla="*/ 47 w 155"/>
                <a:gd name="T51" fmla="*/ 44 h 84"/>
                <a:gd name="T52" fmla="*/ 66 w 155"/>
                <a:gd name="T53" fmla="*/ 53 h 84"/>
                <a:gd name="T54" fmla="*/ 74 w 155"/>
                <a:gd name="T55" fmla="*/ 58 h 84"/>
                <a:gd name="T56" fmla="*/ 82 w 155"/>
                <a:gd name="T57" fmla="*/ 61 h 84"/>
                <a:gd name="T58" fmla="*/ 90 w 155"/>
                <a:gd name="T59" fmla="*/ 64 h 84"/>
                <a:gd name="T60" fmla="*/ 94 w 155"/>
                <a:gd name="T61" fmla="*/ 78 h 84"/>
                <a:gd name="T62" fmla="*/ 97 w 155"/>
                <a:gd name="T63" fmla="*/ 77 h 84"/>
                <a:gd name="T64" fmla="*/ 97 w 155"/>
                <a:gd name="T65" fmla="*/ 77 h 84"/>
                <a:gd name="T66" fmla="*/ 96 w 155"/>
                <a:gd name="T67" fmla="*/ 83 h 84"/>
                <a:gd name="T68" fmla="*/ 118 w 155"/>
                <a:gd name="T69" fmla="*/ 84 h 84"/>
                <a:gd name="T70" fmla="*/ 141 w 155"/>
                <a:gd name="T71" fmla="*/ 83 h 84"/>
                <a:gd name="T72" fmla="*/ 144 w 155"/>
                <a:gd name="T73" fmla="*/ 83 h 84"/>
                <a:gd name="T74" fmla="*/ 144 w 155"/>
                <a:gd name="T75" fmla="*/ 80 h 84"/>
                <a:gd name="T76" fmla="*/ 147 w 155"/>
                <a:gd name="T77" fmla="*/ 55 h 84"/>
                <a:gd name="T78" fmla="*/ 141 w 155"/>
                <a:gd name="T79" fmla="*/ 9 h 84"/>
                <a:gd name="T80" fmla="*/ 128 w 155"/>
                <a:gd name="T81" fmla="*/ 0 h 84"/>
                <a:gd name="T82" fmla="*/ 122 w 155"/>
                <a:gd name="T83" fmla="*/ 3 h 84"/>
                <a:gd name="T84" fmla="*/ 113 w 155"/>
                <a:gd name="T85" fmla="*/ 6 h 84"/>
                <a:gd name="T86" fmla="*/ 99 w 155"/>
                <a:gd name="T87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5" h="84">
                  <a:moveTo>
                    <a:pt x="99" y="4"/>
                  </a:moveTo>
                  <a:cubicBezTo>
                    <a:pt x="93" y="3"/>
                    <a:pt x="87" y="2"/>
                    <a:pt x="81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1" y="11"/>
                    <a:pt x="82" y="17"/>
                    <a:pt x="81" y="24"/>
                  </a:cubicBezTo>
                  <a:cubicBezTo>
                    <a:pt x="75" y="21"/>
                    <a:pt x="67" y="16"/>
                    <a:pt x="61" y="16"/>
                  </a:cubicBezTo>
                  <a:cubicBezTo>
                    <a:pt x="58" y="16"/>
                    <a:pt x="55" y="17"/>
                    <a:pt x="53" y="19"/>
                  </a:cubicBezTo>
                  <a:cubicBezTo>
                    <a:pt x="51" y="21"/>
                    <a:pt x="50" y="23"/>
                    <a:pt x="50" y="27"/>
                  </a:cubicBezTo>
                  <a:cubicBezTo>
                    <a:pt x="45" y="26"/>
                    <a:pt x="38" y="21"/>
                    <a:pt x="32" y="17"/>
                  </a:cubicBezTo>
                  <a:cubicBezTo>
                    <a:pt x="25" y="12"/>
                    <a:pt x="18" y="8"/>
                    <a:pt x="12" y="8"/>
                  </a:cubicBezTo>
                  <a:cubicBezTo>
                    <a:pt x="1" y="8"/>
                    <a:pt x="0" y="23"/>
                    <a:pt x="0" y="2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2" y="33"/>
                    <a:pt x="24" y="38"/>
                    <a:pt x="35" y="43"/>
                  </a:cubicBezTo>
                  <a:cubicBezTo>
                    <a:pt x="34" y="43"/>
                    <a:pt x="34" y="44"/>
                    <a:pt x="34" y="45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1" y="45"/>
                    <a:pt x="43" y="44"/>
                    <a:pt x="47" y="44"/>
                  </a:cubicBezTo>
                  <a:cubicBezTo>
                    <a:pt x="53" y="44"/>
                    <a:pt x="60" y="49"/>
                    <a:pt x="66" y="53"/>
                  </a:cubicBezTo>
                  <a:cubicBezTo>
                    <a:pt x="69" y="55"/>
                    <a:pt x="71" y="57"/>
                    <a:pt x="74" y="58"/>
                  </a:cubicBezTo>
                  <a:cubicBezTo>
                    <a:pt x="75" y="59"/>
                    <a:pt x="78" y="60"/>
                    <a:pt x="82" y="61"/>
                  </a:cubicBezTo>
                  <a:cubicBezTo>
                    <a:pt x="84" y="62"/>
                    <a:pt x="88" y="64"/>
                    <a:pt x="90" y="64"/>
                  </a:cubicBezTo>
                  <a:cubicBezTo>
                    <a:pt x="91" y="67"/>
                    <a:pt x="95" y="76"/>
                    <a:pt x="94" y="78"/>
                  </a:cubicBezTo>
                  <a:cubicBezTo>
                    <a:pt x="94" y="78"/>
                    <a:pt x="95" y="77"/>
                    <a:pt x="97" y="77"/>
                  </a:cubicBezTo>
                  <a:cubicBezTo>
                    <a:pt x="97" y="77"/>
                    <a:pt x="97" y="77"/>
                    <a:pt x="97" y="77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103" y="84"/>
                    <a:pt x="111" y="84"/>
                    <a:pt x="118" y="84"/>
                  </a:cubicBezTo>
                  <a:cubicBezTo>
                    <a:pt x="126" y="84"/>
                    <a:pt x="133" y="84"/>
                    <a:pt x="141" y="83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4" y="80"/>
                    <a:pt x="144" y="80"/>
                    <a:pt x="144" y="80"/>
                  </a:cubicBezTo>
                  <a:cubicBezTo>
                    <a:pt x="143" y="72"/>
                    <a:pt x="145" y="63"/>
                    <a:pt x="147" y="55"/>
                  </a:cubicBezTo>
                  <a:cubicBezTo>
                    <a:pt x="151" y="39"/>
                    <a:pt x="155" y="23"/>
                    <a:pt x="141" y="9"/>
                  </a:cubicBezTo>
                  <a:cubicBezTo>
                    <a:pt x="136" y="3"/>
                    <a:pt x="132" y="0"/>
                    <a:pt x="128" y="0"/>
                  </a:cubicBezTo>
                  <a:cubicBezTo>
                    <a:pt x="126" y="0"/>
                    <a:pt x="124" y="2"/>
                    <a:pt x="122" y="3"/>
                  </a:cubicBezTo>
                  <a:cubicBezTo>
                    <a:pt x="119" y="4"/>
                    <a:pt x="117" y="6"/>
                    <a:pt x="113" y="6"/>
                  </a:cubicBezTo>
                  <a:cubicBezTo>
                    <a:pt x="110" y="6"/>
                    <a:pt x="105" y="5"/>
                    <a:pt x="9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5"/>
            <p:cNvSpPr>
              <a:spLocks/>
            </p:cNvSpPr>
            <p:nvPr/>
          </p:nvSpPr>
          <p:spPr bwMode="auto">
            <a:xfrm>
              <a:off x="2333625" y="350838"/>
              <a:ext cx="96838" cy="90488"/>
            </a:xfrm>
            <a:custGeom>
              <a:avLst/>
              <a:gdLst>
                <a:gd name="T0" fmla="*/ 131 w 139"/>
                <a:gd name="T1" fmla="*/ 47 h 131"/>
                <a:gd name="T2" fmla="*/ 126 w 139"/>
                <a:gd name="T3" fmla="*/ 44 h 131"/>
                <a:gd name="T4" fmla="*/ 117 w 139"/>
                <a:gd name="T5" fmla="*/ 49 h 131"/>
                <a:gd name="T6" fmla="*/ 106 w 139"/>
                <a:gd name="T7" fmla="*/ 41 h 131"/>
                <a:gd name="T8" fmla="*/ 123 w 139"/>
                <a:gd name="T9" fmla="*/ 22 h 131"/>
                <a:gd name="T10" fmla="*/ 120 w 139"/>
                <a:gd name="T11" fmla="*/ 8 h 131"/>
                <a:gd name="T12" fmla="*/ 102 w 139"/>
                <a:gd name="T13" fmla="*/ 0 h 131"/>
                <a:gd name="T14" fmla="*/ 86 w 139"/>
                <a:gd name="T15" fmla="*/ 8 h 131"/>
                <a:gd name="T16" fmla="*/ 83 w 139"/>
                <a:gd name="T17" fmla="*/ 18 h 131"/>
                <a:gd name="T18" fmla="*/ 82 w 139"/>
                <a:gd name="T19" fmla="*/ 18 h 131"/>
                <a:gd name="T20" fmla="*/ 53 w 139"/>
                <a:gd name="T21" fmla="*/ 16 h 131"/>
                <a:gd name="T22" fmla="*/ 32 w 139"/>
                <a:gd name="T23" fmla="*/ 23 h 131"/>
                <a:gd name="T24" fmla="*/ 41 w 139"/>
                <a:gd name="T25" fmla="*/ 42 h 131"/>
                <a:gd name="T26" fmla="*/ 50 w 139"/>
                <a:gd name="T27" fmla="*/ 49 h 131"/>
                <a:gd name="T28" fmla="*/ 57 w 139"/>
                <a:gd name="T29" fmla="*/ 55 h 131"/>
                <a:gd name="T30" fmla="*/ 50 w 139"/>
                <a:gd name="T31" fmla="*/ 59 h 131"/>
                <a:gd name="T32" fmla="*/ 26 w 139"/>
                <a:gd name="T33" fmla="*/ 55 h 131"/>
                <a:gd name="T34" fmla="*/ 6 w 139"/>
                <a:gd name="T35" fmla="*/ 48 h 131"/>
                <a:gd name="T36" fmla="*/ 0 w 139"/>
                <a:gd name="T37" fmla="*/ 49 h 131"/>
                <a:gd name="T38" fmla="*/ 0 w 139"/>
                <a:gd name="T39" fmla="*/ 49 h 131"/>
                <a:gd name="T40" fmla="*/ 1 w 139"/>
                <a:gd name="T41" fmla="*/ 53 h 131"/>
                <a:gd name="T42" fmla="*/ 0 w 139"/>
                <a:gd name="T43" fmla="*/ 55 h 131"/>
                <a:gd name="T44" fmla="*/ 25 w 139"/>
                <a:gd name="T45" fmla="*/ 79 h 131"/>
                <a:gd name="T46" fmla="*/ 42 w 139"/>
                <a:gd name="T47" fmla="*/ 95 h 131"/>
                <a:gd name="T48" fmla="*/ 64 w 139"/>
                <a:gd name="T49" fmla="*/ 115 h 131"/>
                <a:gd name="T50" fmla="*/ 95 w 139"/>
                <a:gd name="T51" fmla="*/ 131 h 131"/>
                <a:gd name="T52" fmla="*/ 98 w 139"/>
                <a:gd name="T53" fmla="*/ 130 h 131"/>
                <a:gd name="T54" fmla="*/ 99 w 139"/>
                <a:gd name="T55" fmla="*/ 126 h 131"/>
                <a:gd name="T56" fmla="*/ 98 w 139"/>
                <a:gd name="T57" fmla="*/ 122 h 131"/>
                <a:gd name="T58" fmla="*/ 97 w 139"/>
                <a:gd name="T59" fmla="*/ 118 h 131"/>
                <a:gd name="T60" fmla="*/ 106 w 139"/>
                <a:gd name="T61" fmla="*/ 118 h 131"/>
                <a:gd name="T62" fmla="*/ 138 w 139"/>
                <a:gd name="T63" fmla="*/ 92 h 131"/>
                <a:gd name="T64" fmla="*/ 131 w 139"/>
                <a:gd name="T65" fmla="*/ 4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9" h="131">
                  <a:moveTo>
                    <a:pt x="131" y="47"/>
                  </a:moveTo>
                  <a:cubicBezTo>
                    <a:pt x="129" y="45"/>
                    <a:pt x="127" y="44"/>
                    <a:pt x="126" y="44"/>
                  </a:cubicBezTo>
                  <a:cubicBezTo>
                    <a:pt x="123" y="44"/>
                    <a:pt x="120" y="46"/>
                    <a:pt x="117" y="49"/>
                  </a:cubicBezTo>
                  <a:cubicBezTo>
                    <a:pt x="113" y="48"/>
                    <a:pt x="109" y="45"/>
                    <a:pt x="106" y="41"/>
                  </a:cubicBezTo>
                  <a:cubicBezTo>
                    <a:pt x="114" y="37"/>
                    <a:pt x="122" y="29"/>
                    <a:pt x="123" y="22"/>
                  </a:cubicBezTo>
                  <a:cubicBezTo>
                    <a:pt x="124" y="17"/>
                    <a:pt x="123" y="12"/>
                    <a:pt x="120" y="8"/>
                  </a:cubicBezTo>
                  <a:cubicBezTo>
                    <a:pt x="116" y="3"/>
                    <a:pt x="109" y="0"/>
                    <a:pt x="102" y="0"/>
                  </a:cubicBezTo>
                  <a:cubicBezTo>
                    <a:pt x="95" y="0"/>
                    <a:pt x="89" y="3"/>
                    <a:pt x="86" y="8"/>
                  </a:cubicBezTo>
                  <a:cubicBezTo>
                    <a:pt x="84" y="10"/>
                    <a:pt x="83" y="13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74" y="17"/>
                    <a:pt x="63" y="16"/>
                    <a:pt x="53" y="16"/>
                  </a:cubicBezTo>
                  <a:cubicBezTo>
                    <a:pt x="41" y="16"/>
                    <a:pt x="34" y="18"/>
                    <a:pt x="32" y="23"/>
                  </a:cubicBezTo>
                  <a:cubicBezTo>
                    <a:pt x="30" y="28"/>
                    <a:pt x="33" y="34"/>
                    <a:pt x="41" y="42"/>
                  </a:cubicBezTo>
                  <a:cubicBezTo>
                    <a:pt x="44" y="45"/>
                    <a:pt x="47" y="47"/>
                    <a:pt x="50" y="49"/>
                  </a:cubicBezTo>
                  <a:cubicBezTo>
                    <a:pt x="53" y="51"/>
                    <a:pt x="57" y="54"/>
                    <a:pt x="57" y="55"/>
                  </a:cubicBezTo>
                  <a:cubicBezTo>
                    <a:pt x="57" y="55"/>
                    <a:pt x="57" y="57"/>
                    <a:pt x="50" y="59"/>
                  </a:cubicBezTo>
                  <a:cubicBezTo>
                    <a:pt x="42" y="62"/>
                    <a:pt x="34" y="59"/>
                    <a:pt x="26" y="55"/>
                  </a:cubicBezTo>
                  <a:cubicBezTo>
                    <a:pt x="19" y="52"/>
                    <a:pt x="13" y="48"/>
                    <a:pt x="6" y="48"/>
                  </a:cubicBezTo>
                  <a:cubicBezTo>
                    <a:pt x="4" y="48"/>
                    <a:pt x="2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6"/>
                    <a:pt x="16" y="70"/>
                    <a:pt x="25" y="79"/>
                  </a:cubicBezTo>
                  <a:cubicBezTo>
                    <a:pt x="34" y="88"/>
                    <a:pt x="40" y="93"/>
                    <a:pt x="42" y="95"/>
                  </a:cubicBezTo>
                  <a:cubicBezTo>
                    <a:pt x="51" y="102"/>
                    <a:pt x="57" y="107"/>
                    <a:pt x="64" y="115"/>
                  </a:cubicBezTo>
                  <a:cubicBezTo>
                    <a:pt x="66" y="117"/>
                    <a:pt x="89" y="131"/>
                    <a:pt x="95" y="131"/>
                  </a:cubicBezTo>
                  <a:cubicBezTo>
                    <a:pt x="97" y="131"/>
                    <a:pt x="98" y="130"/>
                    <a:pt x="98" y="130"/>
                  </a:cubicBezTo>
                  <a:cubicBezTo>
                    <a:pt x="99" y="129"/>
                    <a:pt x="99" y="128"/>
                    <a:pt x="99" y="126"/>
                  </a:cubicBezTo>
                  <a:cubicBezTo>
                    <a:pt x="98" y="125"/>
                    <a:pt x="98" y="123"/>
                    <a:pt x="98" y="122"/>
                  </a:cubicBezTo>
                  <a:cubicBezTo>
                    <a:pt x="98" y="121"/>
                    <a:pt x="98" y="119"/>
                    <a:pt x="97" y="118"/>
                  </a:cubicBezTo>
                  <a:cubicBezTo>
                    <a:pt x="100" y="118"/>
                    <a:pt x="103" y="118"/>
                    <a:pt x="106" y="118"/>
                  </a:cubicBezTo>
                  <a:cubicBezTo>
                    <a:pt x="121" y="118"/>
                    <a:pt x="134" y="116"/>
                    <a:pt x="138" y="92"/>
                  </a:cubicBezTo>
                  <a:cubicBezTo>
                    <a:pt x="139" y="84"/>
                    <a:pt x="138" y="55"/>
                    <a:pt x="131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6"/>
            <p:cNvSpPr>
              <a:spLocks/>
            </p:cNvSpPr>
            <p:nvPr/>
          </p:nvSpPr>
          <p:spPr bwMode="auto">
            <a:xfrm>
              <a:off x="2379663" y="479426"/>
              <a:ext cx="69850" cy="42863"/>
            </a:xfrm>
            <a:custGeom>
              <a:avLst/>
              <a:gdLst>
                <a:gd name="T0" fmla="*/ 26 w 100"/>
                <a:gd name="T1" fmla="*/ 0 h 62"/>
                <a:gd name="T2" fmla="*/ 26 w 100"/>
                <a:gd name="T3" fmla="*/ 7 h 62"/>
                <a:gd name="T4" fmla="*/ 23 w 100"/>
                <a:gd name="T5" fmla="*/ 4 h 62"/>
                <a:gd name="T6" fmla="*/ 16 w 100"/>
                <a:gd name="T7" fmla="*/ 25 h 62"/>
                <a:gd name="T8" fmla="*/ 13 w 100"/>
                <a:gd name="T9" fmla="*/ 28 h 62"/>
                <a:gd name="T10" fmla="*/ 10 w 100"/>
                <a:gd name="T11" fmla="*/ 28 h 62"/>
                <a:gd name="T12" fmla="*/ 9 w 100"/>
                <a:gd name="T13" fmla="*/ 31 h 62"/>
                <a:gd name="T14" fmla="*/ 1 w 100"/>
                <a:gd name="T15" fmla="*/ 39 h 62"/>
                <a:gd name="T16" fmla="*/ 10 w 100"/>
                <a:gd name="T17" fmla="*/ 54 h 62"/>
                <a:gd name="T18" fmla="*/ 19 w 100"/>
                <a:gd name="T19" fmla="*/ 56 h 62"/>
                <a:gd name="T20" fmla="*/ 19 w 100"/>
                <a:gd name="T21" fmla="*/ 56 h 62"/>
                <a:gd name="T22" fmla="*/ 32 w 100"/>
                <a:gd name="T23" fmla="*/ 54 h 62"/>
                <a:gd name="T24" fmla="*/ 41 w 100"/>
                <a:gd name="T25" fmla="*/ 52 h 62"/>
                <a:gd name="T26" fmla="*/ 41 w 100"/>
                <a:gd name="T27" fmla="*/ 52 h 62"/>
                <a:gd name="T28" fmla="*/ 58 w 100"/>
                <a:gd name="T29" fmla="*/ 57 h 62"/>
                <a:gd name="T30" fmla="*/ 76 w 100"/>
                <a:gd name="T31" fmla="*/ 62 h 62"/>
                <a:gd name="T32" fmla="*/ 93 w 100"/>
                <a:gd name="T33" fmla="*/ 54 h 62"/>
                <a:gd name="T34" fmla="*/ 98 w 100"/>
                <a:gd name="T35" fmla="*/ 37 h 62"/>
                <a:gd name="T36" fmla="*/ 74 w 100"/>
                <a:gd name="T37" fmla="*/ 17 h 62"/>
                <a:gd name="T38" fmla="*/ 61 w 100"/>
                <a:gd name="T39" fmla="*/ 11 h 62"/>
                <a:gd name="T40" fmla="*/ 26 w 100"/>
                <a:gd name="T41" fmla="*/ 0 h 62"/>
                <a:gd name="T42" fmla="*/ 26 w 100"/>
                <a:gd name="T4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" h="62">
                  <a:moveTo>
                    <a:pt x="26" y="0"/>
                  </a:moveTo>
                  <a:cubicBezTo>
                    <a:pt x="26" y="7"/>
                    <a:pt x="26" y="7"/>
                    <a:pt x="26" y="7"/>
                  </a:cubicBezTo>
                  <a:cubicBezTo>
                    <a:pt x="24" y="7"/>
                    <a:pt x="23" y="5"/>
                    <a:pt x="23" y="4"/>
                  </a:cubicBezTo>
                  <a:cubicBezTo>
                    <a:pt x="24" y="7"/>
                    <a:pt x="21" y="20"/>
                    <a:pt x="16" y="25"/>
                  </a:cubicBezTo>
                  <a:cubicBezTo>
                    <a:pt x="15" y="27"/>
                    <a:pt x="14" y="28"/>
                    <a:pt x="13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3" y="33"/>
                    <a:pt x="1" y="36"/>
                    <a:pt x="1" y="39"/>
                  </a:cubicBezTo>
                  <a:cubicBezTo>
                    <a:pt x="0" y="44"/>
                    <a:pt x="4" y="50"/>
                    <a:pt x="10" y="54"/>
                  </a:cubicBezTo>
                  <a:cubicBezTo>
                    <a:pt x="12" y="55"/>
                    <a:pt x="15" y="56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3" y="56"/>
                    <a:pt x="27" y="55"/>
                    <a:pt x="32" y="54"/>
                  </a:cubicBezTo>
                  <a:cubicBezTo>
                    <a:pt x="35" y="53"/>
                    <a:pt x="39" y="52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7" y="52"/>
                    <a:pt x="53" y="55"/>
                    <a:pt x="58" y="57"/>
                  </a:cubicBezTo>
                  <a:cubicBezTo>
                    <a:pt x="64" y="60"/>
                    <a:pt x="70" y="62"/>
                    <a:pt x="76" y="62"/>
                  </a:cubicBezTo>
                  <a:cubicBezTo>
                    <a:pt x="83" y="62"/>
                    <a:pt x="88" y="59"/>
                    <a:pt x="93" y="54"/>
                  </a:cubicBezTo>
                  <a:cubicBezTo>
                    <a:pt x="98" y="48"/>
                    <a:pt x="100" y="42"/>
                    <a:pt x="98" y="37"/>
                  </a:cubicBezTo>
                  <a:cubicBezTo>
                    <a:pt x="96" y="29"/>
                    <a:pt x="88" y="22"/>
                    <a:pt x="74" y="17"/>
                  </a:cubicBezTo>
                  <a:cubicBezTo>
                    <a:pt x="70" y="15"/>
                    <a:pt x="66" y="13"/>
                    <a:pt x="61" y="11"/>
                  </a:cubicBezTo>
                  <a:cubicBezTo>
                    <a:pt x="50" y="6"/>
                    <a:pt x="38" y="1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7"/>
            <p:cNvSpPr>
              <a:spLocks/>
            </p:cNvSpPr>
            <p:nvPr/>
          </p:nvSpPr>
          <p:spPr bwMode="auto">
            <a:xfrm>
              <a:off x="2424113" y="304801"/>
              <a:ext cx="55563" cy="34925"/>
            </a:xfrm>
            <a:custGeom>
              <a:avLst/>
              <a:gdLst>
                <a:gd name="T0" fmla="*/ 15 w 78"/>
                <a:gd name="T1" fmla="*/ 38 h 50"/>
                <a:gd name="T2" fmla="*/ 28 w 78"/>
                <a:gd name="T3" fmla="*/ 43 h 50"/>
                <a:gd name="T4" fmla="*/ 40 w 78"/>
                <a:gd name="T5" fmla="*/ 48 h 50"/>
                <a:gd name="T6" fmla="*/ 57 w 78"/>
                <a:gd name="T7" fmla="*/ 50 h 50"/>
                <a:gd name="T8" fmla="*/ 57 w 78"/>
                <a:gd name="T9" fmla="*/ 50 h 50"/>
                <a:gd name="T10" fmla="*/ 67 w 78"/>
                <a:gd name="T11" fmla="*/ 49 h 50"/>
                <a:gd name="T12" fmla="*/ 78 w 78"/>
                <a:gd name="T13" fmla="*/ 35 h 50"/>
                <a:gd name="T14" fmla="*/ 49 w 78"/>
                <a:gd name="T15" fmla="*/ 2 h 50"/>
                <a:gd name="T16" fmla="*/ 40 w 78"/>
                <a:gd name="T17" fmla="*/ 0 h 50"/>
                <a:gd name="T18" fmla="*/ 19 w 78"/>
                <a:gd name="T19" fmla="*/ 9 h 50"/>
                <a:gd name="T20" fmla="*/ 14 w 78"/>
                <a:gd name="T21" fmla="*/ 12 h 50"/>
                <a:gd name="T22" fmla="*/ 1 w 78"/>
                <a:gd name="T23" fmla="*/ 24 h 50"/>
                <a:gd name="T24" fmla="*/ 2 w 78"/>
                <a:gd name="T25" fmla="*/ 32 h 50"/>
                <a:gd name="T26" fmla="*/ 14 w 78"/>
                <a:gd name="T27" fmla="*/ 38 h 50"/>
                <a:gd name="T28" fmla="*/ 15 w 78"/>
                <a:gd name="T29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50">
                  <a:moveTo>
                    <a:pt x="15" y="38"/>
                  </a:moveTo>
                  <a:cubicBezTo>
                    <a:pt x="20" y="39"/>
                    <a:pt x="24" y="41"/>
                    <a:pt x="28" y="43"/>
                  </a:cubicBezTo>
                  <a:cubicBezTo>
                    <a:pt x="32" y="45"/>
                    <a:pt x="36" y="47"/>
                    <a:pt x="40" y="48"/>
                  </a:cubicBezTo>
                  <a:cubicBezTo>
                    <a:pt x="44" y="49"/>
                    <a:pt x="51" y="50"/>
                    <a:pt x="57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61" y="50"/>
                    <a:pt x="64" y="50"/>
                    <a:pt x="67" y="49"/>
                  </a:cubicBezTo>
                  <a:cubicBezTo>
                    <a:pt x="76" y="45"/>
                    <a:pt x="78" y="39"/>
                    <a:pt x="78" y="35"/>
                  </a:cubicBezTo>
                  <a:cubicBezTo>
                    <a:pt x="78" y="21"/>
                    <a:pt x="59" y="6"/>
                    <a:pt x="49" y="2"/>
                  </a:cubicBezTo>
                  <a:cubicBezTo>
                    <a:pt x="46" y="1"/>
                    <a:pt x="43" y="0"/>
                    <a:pt x="40" y="0"/>
                  </a:cubicBezTo>
                  <a:cubicBezTo>
                    <a:pt x="32" y="0"/>
                    <a:pt x="25" y="4"/>
                    <a:pt x="19" y="9"/>
                  </a:cubicBezTo>
                  <a:cubicBezTo>
                    <a:pt x="18" y="10"/>
                    <a:pt x="16" y="11"/>
                    <a:pt x="14" y="12"/>
                  </a:cubicBezTo>
                  <a:cubicBezTo>
                    <a:pt x="8" y="15"/>
                    <a:pt x="2" y="18"/>
                    <a:pt x="1" y="24"/>
                  </a:cubicBezTo>
                  <a:cubicBezTo>
                    <a:pt x="0" y="26"/>
                    <a:pt x="1" y="29"/>
                    <a:pt x="2" y="32"/>
                  </a:cubicBezTo>
                  <a:cubicBezTo>
                    <a:pt x="6" y="37"/>
                    <a:pt x="10" y="37"/>
                    <a:pt x="14" y="38"/>
                  </a:cubicBezTo>
                  <a:lnTo>
                    <a:pt x="1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8"/>
            <p:cNvSpPr>
              <a:spLocks/>
            </p:cNvSpPr>
            <p:nvPr/>
          </p:nvSpPr>
          <p:spPr bwMode="auto">
            <a:xfrm>
              <a:off x="2425700" y="249238"/>
              <a:ext cx="260350" cy="96838"/>
            </a:xfrm>
            <a:custGeom>
              <a:avLst/>
              <a:gdLst>
                <a:gd name="T0" fmla="*/ 356 w 374"/>
                <a:gd name="T1" fmla="*/ 109 h 139"/>
                <a:gd name="T2" fmla="*/ 372 w 374"/>
                <a:gd name="T3" fmla="*/ 105 h 139"/>
                <a:gd name="T4" fmla="*/ 374 w 374"/>
                <a:gd name="T5" fmla="*/ 104 h 139"/>
                <a:gd name="T6" fmla="*/ 374 w 374"/>
                <a:gd name="T7" fmla="*/ 101 h 139"/>
                <a:gd name="T8" fmla="*/ 371 w 374"/>
                <a:gd name="T9" fmla="*/ 93 h 139"/>
                <a:gd name="T10" fmla="*/ 368 w 374"/>
                <a:gd name="T11" fmla="*/ 81 h 139"/>
                <a:gd name="T12" fmla="*/ 368 w 374"/>
                <a:gd name="T13" fmla="*/ 80 h 139"/>
                <a:gd name="T14" fmla="*/ 367 w 374"/>
                <a:gd name="T15" fmla="*/ 79 h 139"/>
                <a:gd name="T16" fmla="*/ 310 w 374"/>
                <a:gd name="T17" fmla="*/ 66 h 139"/>
                <a:gd name="T18" fmla="*/ 256 w 374"/>
                <a:gd name="T19" fmla="*/ 72 h 139"/>
                <a:gd name="T20" fmla="*/ 216 w 374"/>
                <a:gd name="T21" fmla="*/ 75 h 139"/>
                <a:gd name="T22" fmla="*/ 160 w 374"/>
                <a:gd name="T23" fmla="*/ 57 h 139"/>
                <a:gd name="T24" fmla="*/ 159 w 374"/>
                <a:gd name="T25" fmla="*/ 55 h 139"/>
                <a:gd name="T26" fmla="*/ 156 w 374"/>
                <a:gd name="T27" fmla="*/ 55 h 139"/>
                <a:gd name="T28" fmla="*/ 138 w 374"/>
                <a:gd name="T29" fmla="*/ 43 h 139"/>
                <a:gd name="T30" fmla="*/ 122 w 374"/>
                <a:gd name="T31" fmla="*/ 28 h 139"/>
                <a:gd name="T32" fmla="*/ 100 w 374"/>
                <a:gd name="T33" fmla="*/ 24 h 139"/>
                <a:gd name="T34" fmla="*/ 76 w 374"/>
                <a:gd name="T35" fmla="*/ 20 h 139"/>
                <a:gd name="T36" fmla="*/ 65 w 374"/>
                <a:gd name="T37" fmla="*/ 14 h 139"/>
                <a:gd name="T38" fmla="*/ 24 w 374"/>
                <a:gd name="T39" fmla="*/ 0 h 139"/>
                <a:gd name="T40" fmla="*/ 16 w 374"/>
                <a:gd name="T41" fmla="*/ 1 h 139"/>
                <a:gd name="T42" fmla="*/ 0 w 374"/>
                <a:gd name="T43" fmla="*/ 16 h 139"/>
                <a:gd name="T44" fmla="*/ 41 w 374"/>
                <a:gd name="T45" fmla="*/ 51 h 139"/>
                <a:gd name="T46" fmla="*/ 48 w 374"/>
                <a:gd name="T47" fmla="*/ 52 h 139"/>
                <a:gd name="T48" fmla="*/ 48 w 374"/>
                <a:gd name="T49" fmla="*/ 52 h 139"/>
                <a:gd name="T50" fmla="*/ 61 w 374"/>
                <a:gd name="T51" fmla="*/ 50 h 139"/>
                <a:gd name="T52" fmla="*/ 88 w 374"/>
                <a:gd name="T53" fmla="*/ 65 h 139"/>
                <a:gd name="T54" fmla="*/ 91 w 374"/>
                <a:gd name="T55" fmla="*/ 86 h 139"/>
                <a:gd name="T56" fmla="*/ 101 w 374"/>
                <a:gd name="T57" fmla="*/ 119 h 139"/>
                <a:gd name="T58" fmla="*/ 139 w 374"/>
                <a:gd name="T59" fmla="*/ 135 h 139"/>
                <a:gd name="T60" fmla="*/ 157 w 374"/>
                <a:gd name="T61" fmla="*/ 130 h 139"/>
                <a:gd name="T62" fmla="*/ 158 w 374"/>
                <a:gd name="T63" fmla="*/ 129 h 139"/>
                <a:gd name="T64" fmla="*/ 158 w 374"/>
                <a:gd name="T65" fmla="*/ 128 h 139"/>
                <a:gd name="T66" fmla="*/ 159 w 374"/>
                <a:gd name="T67" fmla="*/ 124 h 139"/>
                <a:gd name="T68" fmla="*/ 159 w 374"/>
                <a:gd name="T69" fmla="*/ 124 h 139"/>
                <a:gd name="T70" fmla="*/ 161 w 374"/>
                <a:gd name="T71" fmla="*/ 123 h 139"/>
                <a:gd name="T72" fmla="*/ 161 w 374"/>
                <a:gd name="T73" fmla="*/ 124 h 139"/>
                <a:gd name="T74" fmla="*/ 160 w 374"/>
                <a:gd name="T75" fmla="*/ 126 h 139"/>
                <a:gd name="T76" fmla="*/ 162 w 374"/>
                <a:gd name="T77" fmla="*/ 128 h 139"/>
                <a:gd name="T78" fmla="*/ 188 w 374"/>
                <a:gd name="T79" fmla="*/ 133 h 139"/>
                <a:gd name="T80" fmla="*/ 214 w 374"/>
                <a:gd name="T81" fmla="*/ 131 h 139"/>
                <a:gd name="T82" fmla="*/ 232 w 374"/>
                <a:gd name="T83" fmla="*/ 129 h 139"/>
                <a:gd name="T84" fmla="*/ 283 w 374"/>
                <a:gd name="T85" fmla="*/ 137 h 139"/>
                <a:gd name="T86" fmla="*/ 290 w 374"/>
                <a:gd name="T87" fmla="*/ 139 h 139"/>
                <a:gd name="T88" fmla="*/ 286 w 374"/>
                <a:gd name="T89" fmla="*/ 132 h 139"/>
                <a:gd name="T90" fmla="*/ 286 w 374"/>
                <a:gd name="T91" fmla="*/ 126 h 139"/>
                <a:gd name="T92" fmla="*/ 286 w 374"/>
                <a:gd name="T93" fmla="*/ 121 h 139"/>
                <a:gd name="T94" fmla="*/ 305 w 374"/>
                <a:gd name="T95" fmla="*/ 124 h 139"/>
                <a:gd name="T96" fmla="*/ 331 w 374"/>
                <a:gd name="T97" fmla="*/ 130 h 139"/>
                <a:gd name="T98" fmla="*/ 335 w 374"/>
                <a:gd name="T99" fmla="*/ 130 h 139"/>
                <a:gd name="T100" fmla="*/ 333 w 374"/>
                <a:gd name="T101" fmla="*/ 126 h 139"/>
                <a:gd name="T102" fmla="*/ 332 w 374"/>
                <a:gd name="T103" fmla="*/ 116 h 139"/>
                <a:gd name="T104" fmla="*/ 356 w 374"/>
                <a:gd name="T105" fmla="*/ 10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4" h="139">
                  <a:moveTo>
                    <a:pt x="356" y="109"/>
                  </a:moveTo>
                  <a:cubicBezTo>
                    <a:pt x="362" y="108"/>
                    <a:pt x="368" y="107"/>
                    <a:pt x="372" y="105"/>
                  </a:cubicBezTo>
                  <a:cubicBezTo>
                    <a:pt x="374" y="104"/>
                    <a:pt x="374" y="104"/>
                    <a:pt x="374" y="104"/>
                  </a:cubicBezTo>
                  <a:cubicBezTo>
                    <a:pt x="374" y="101"/>
                    <a:pt x="374" y="101"/>
                    <a:pt x="374" y="101"/>
                  </a:cubicBezTo>
                  <a:cubicBezTo>
                    <a:pt x="373" y="98"/>
                    <a:pt x="372" y="96"/>
                    <a:pt x="371" y="93"/>
                  </a:cubicBezTo>
                  <a:cubicBezTo>
                    <a:pt x="370" y="89"/>
                    <a:pt x="369" y="86"/>
                    <a:pt x="368" y="81"/>
                  </a:cubicBezTo>
                  <a:cubicBezTo>
                    <a:pt x="368" y="80"/>
                    <a:pt x="368" y="80"/>
                    <a:pt x="368" y="80"/>
                  </a:cubicBezTo>
                  <a:cubicBezTo>
                    <a:pt x="367" y="79"/>
                    <a:pt x="367" y="79"/>
                    <a:pt x="367" y="79"/>
                  </a:cubicBezTo>
                  <a:cubicBezTo>
                    <a:pt x="354" y="70"/>
                    <a:pt x="335" y="66"/>
                    <a:pt x="310" y="66"/>
                  </a:cubicBezTo>
                  <a:cubicBezTo>
                    <a:pt x="282" y="66"/>
                    <a:pt x="257" y="72"/>
                    <a:pt x="256" y="72"/>
                  </a:cubicBezTo>
                  <a:cubicBezTo>
                    <a:pt x="256" y="72"/>
                    <a:pt x="237" y="75"/>
                    <a:pt x="216" y="75"/>
                  </a:cubicBezTo>
                  <a:cubicBezTo>
                    <a:pt x="195" y="75"/>
                    <a:pt x="168" y="72"/>
                    <a:pt x="160" y="57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6" y="55"/>
                    <a:pt x="156" y="55"/>
                    <a:pt x="156" y="55"/>
                  </a:cubicBezTo>
                  <a:cubicBezTo>
                    <a:pt x="147" y="57"/>
                    <a:pt x="144" y="52"/>
                    <a:pt x="138" y="43"/>
                  </a:cubicBezTo>
                  <a:cubicBezTo>
                    <a:pt x="134" y="37"/>
                    <a:pt x="130" y="31"/>
                    <a:pt x="122" y="28"/>
                  </a:cubicBezTo>
                  <a:cubicBezTo>
                    <a:pt x="115" y="26"/>
                    <a:pt x="107" y="25"/>
                    <a:pt x="100" y="24"/>
                  </a:cubicBezTo>
                  <a:cubicBezTo>
                    <a:pt x="92" y="24"/>
                    <a:pt x="84" y="23"/>
                    <a:pt x="76" y="20"/>
                  </a:cubicBezTo>
                  <a:cubicBezTo>
                    <a:pt x="73" y="18"/>
                    <a:pt x="69" y="16"/>
                    <a:pt x="65" y="14"/>
                  </a:cubicBezTo>
                  <a:cubicBezTo>
                    <a:pt x="52" y="7"/>
                    <a:pt x="37" y="0"/>
                    <a:pt x="24" y="0"/>
                  </a:cubicBezTo>
                  <a:cubicBezTo>
                    <a:pt x="21" y="0"/>
                    <a:pt x="18" y="0"/>
                    <a:pt x="16" y="1"/>
                  </a:cubicBezTo>
                  <a:cubicBezTo>
                    <a:pt x="2" y="4"/>
                    <a:pt x="0" y="11"/>
                    <a:pt x="0" y="16"/>
                  </a:cubicBezTo>
                  <a:cubicBezTo>
                    <a:pt x="1" y="31"/>
                    <a:pt x="27" y="49"/>
                    <a:pt x="41" y="51"/>
                  </a:cubicBezTo>
                  <a:cubicBezTo>
                    <a:pt x="43" y="51"/>
                    <a:pt x="45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2" y="52"/>
                    <a:pt x="56" y="51"/>
                    <a:pt x="61" y="50"/>
                  </a:cubicBezTo>
                  <a:cubicBezTo>
                    <a:pt x="72" y="49"/>
                    <a:pt x="81" y="46"/>
                    <a:pt x="88" y="65"/>
                  </a:cubicBezTo>
                  <a:cubicBezTo>
                    <a:pt x="90" y="72"/>
                    <a:pt x="91" y="79"/>
                    <a:pt x="91" y="86"/>
                  </a:cubicBezTo>
                  <a:cubicBezTo>
                    <a:pt x="92" y="97"/>
                    <a:pt x="92" y="108"/>
                    <a:pt x="101" y="119"/>
                  </a:cubicBezTo>
                  <a:cubicBezTo>
                    <a:pt x="110" y="129"/>
                    <a:pt x="125" y="135"/>
                    <a:pt x="139" y="135"/>
                  </a:cubicBezTo>
                  <a:cubicBezTo>
                    <a:pt x="146" y="135"/>
                    <a:pt x="153" y="133"/>
                    <a:pt x="157" y="130"/>
                  </a:cubicBezTo>
                  <a:cubicBezTo>
                    <a:pt x="158" y="129"/>
                    <a:pt x="158" y="129"/>
                    <a:pt x="158" y="129"/>
                  </a:cubicBezTo>
                  <a:cubicBezTo>
                    <a:pt x="158" y="128"/>
                    <a:pt x="158" y="128"/>
                    <a:pt x="158" y="128"/>
                  </a:cubicBezTo>
                  <a:cubicBezTo>
                    <a:pt x="159" y="127"/>
                    <a:pt x="159" y="125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60" y="124"/>
                    <a:pt x="160" y="123"/>
                    <a:pt x="161" y="123"/>
                  </a:cubicBezTo>
                  <a:cubicBezTo>
                    <a:pt x="161" y="123"/>
                    <a:pt x="161" y="123"/>
                    <a:pt x="161" y="124"/>
                  </a:cubicBezTo>
                  <a:cubicBezTo>
                    <a:pt x="160" y="126"/>
                    <a:pt x="160" y="126"/>
                    <a:pt x="160" y="126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170" y="131"/>
                    <a:pt x="178" y="133"/>
                    <a:pt x="188" y="133"/>
                  </a:cubicBezTo>
                  <a:cubicBezTo>
                    <a:pt x="197" y="133"/>
                    <a:pt x="205" y="132"/>
                    <a:pt x="214" y="131"/>
                  </a:cubicBezTo>
                  <a:cubicBezTo>
                    <a:pt x="220" y="130"/>
                    <a:pt x="226" y="129"/>
                    <a:pt x="232" y="129"/>
                  </a:cubicBezTo>
                  <a:cubicBezTo>
                    <a:pt x="251" y="127"/>
                    <a:pt x="266" y="131"/>
                    <a:pt x="283" y="137"/>
                  </a:cubicBezTo>
                  <a:cubicBezTo>
                    <a:pt x="290" y="139"/>
                    <a:pt x="290" y="139"/>
                    <a:pt x="290" y="139"/>
                  </a:cubicBezTo>
                  <a:cubicBezTo>
                    <a:pt x="286" y="132"/>
                    <a:pt x="286" y="132"/>
                    <a:pt x="286" y="132"/>
                  </a:cubicBezTo>
                  <a:cubicBezTo>
                    <a:pt x="286" y="131"/>
                    <a:pt x="286" y="128"/>
                    <a:pt x="286" y="126"/>
                  </a:cubicBezTo>
                  <a:cubicBezTo>
                    <a:pt x="286" y="124"/>
                    <a:pt x="286" y="122"/>
                    <a:pt x="286" y="121"/>
                  </a:cubicBezTo>
                  <a:cubicBezTo>
                    <a:pt x="290" y="118"/>
                    <a:pt x="297" y="121"/>
                    <a:pt x="305" y="124"/>
                  </a:cubicBezTo>
                  <a:cubicBezTo>
                    <a:pt x="313" y="128"/>
                    <a:pt x="322" y="132"/>
                    <a:pt x="331" y="130"/>
                  </a:cubicBezTo>
                  <a:cubicBezTo>
                    <a:pt x="335" y="130"/>
                    <a:pt x="335" y="130"/>
                    <a:pt x="335" y="130"/>
                  </a:cubicBezTo>
                  <a:cubicBezTo>
                    <a:pt x="333" y="126"/>
                    <a:pt x="333" y="126"/>
                    <a:pt x="333" y="126"/>
                  </a:cubicBezTo>
                  <a:cubicBezTo>
                    <a:pt x="331" y="122"/>
                    <a:pt x="331" y="119"/>
                    <a:pt x="332" y="116"/>
                  </a:cubicBezTo>
                  <a:cubicBezTo>
                    <a:pt x="335" y="111"/>
                    <a:pt x="346" y="110"/>
                    <a:pt x="356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89"/>
            <p:cNvSpPr>
              <a:spLocks/>
            </p:cNvSpPr>
            <p:nvPr/>
          </p:nvSpPr>
          <p:spPr bwMode="auto">
            <a:xfrm>
              <a:off x="2505075" y="23813"/>
              <a:ext cx="457200" cy="261938"/>
            </a:xfrm>
            <a:custGeom>
              <a:avLst/>
              <a:gdLst>
                <a:gd name="T0" fmla="*/ 29 w 657"/>
                <a:gd name="T1" fmla="*/ 126 h 377"/>
                <a:gd name="T2" fmla="*/ 104 w 657"/>
                <a:gd name="T3" fmla="*/ 143 h 377"/>
                <a:gd name="T4" fmla="*/ 128 w 657"/>
                <a:gd name="T5" fmla="*/ 157 h 377"/>
                <a:gd name="T6" fmla="*/ 170 w 657"/>
                <a:gd name="T7" fmla="*/ 144 h 377"/>
                <a:gd name="T8" fmla="*/ 182 w 657"/>
                <a:gd name="T9" fmla="*/ 144 h 377"/>
                <a:gd name="T10" fmla="*/ 260 w 657"/>
                <a:gd name="T11" fmla="*/ 126 h 377"/>
                <a:gd name="T12" fmla="*/ 286 w 657"/>
                <a:gd name="T13" fmla="*/ 132 h 377"/>
                <a:gd name="T14" fmla="*/ 269 w 657"/>
                <a:gd name="T15" fmla="*/ 154 h 377"/>
                <a:gd name="T16" fmla="*/ 217 w 657"/>
                <a:gd name="T17" fmla="*/ 159 h 377"/>
                <a:gd name="T18" fmla="*/ 196 w 657"/>
                <a:gd name="T19" fmla="*/ 176 h 377"/>
                <a:gd name="T20" fmla="*/ 184 w 657"/>
                <a:gd name="T21" fmla="*/ 180 h 377"/>
                <a:gd name="T22" fmla="*/ 121 w 657"/>
                <a:gd name="T23" fmla="*/ 164 h 377"/>
                <a:gd name="T24" fmla="*/ 142 w 657"/>
                <a:gd name="T25" fmla="*/ 210 h 377"/>
                <a:gd name="T26" fmla="*/ 132 w 657"/>
                <a:gd name="T27" fmla="*/ 238 h 377"/>
                <a:gd name="T28" fmla="*/ 93 w 657"/>
                <a:gd name="T29" fmla="*/ 278 h 377"/>
                <a:gd name="T30" fmla="*/ 117 w 657"/>
                <a:gd name="T31" fmla="*/ 300 h 377"/>
                <a:gd name="T32" fmla="*/ 75 w 657"/>
                <a:gd name="T33" fmla="*/ 314 h 377"/>
                <a:gd name="T34" fmla="*/ 37 w 657"/>
                <a:gd name="T35" fmla="*/ 341 h 377"/>
                <a:gd name="T36" fmla="*/ 124 w 657"/>
                <a:gd name="T37" fmla="*/ 371 h 377"/>
                <a:gd name="T38" fmla="*/ 149 w 657"/>
                <a:gd name="T39" fmla="*/ 366 h 377"/>
                <a:gd name="T40" fmla="*/ 163 w 657"/>
                <a:gd name="T41" fmla="*/ 363 h 377"/>
                <a:gd name="T42" fmla="*/ 179 w 657"/>
                <a:gd name="T43" fmla="*/ 364 h 377"/>
                <a:gd name="T44" fmla="*/ 216 w 657"/>
                <a:gd name="T45" fmla="*/ 361 h 377"/>
                <a:gd name="T46" fmla="*/ 227 w 657"/>
                <a:gd name="T47" fmla="*/ 377 h 377"/>
                <a:gd name="T48" fmla="*/ 301 w 657"/>
                <a:gd name="T49" fmla="*/ 350 h 377"/>
                <a:gd name="T50" fmla="*/ 271 w 657"/>
                <a:gd name="T51" fmla="*/ 332 h 377"/>
                <a:gd name="T52" fmla="*/ 286 w 657"/>
                <a:gd name="T53" fmla="*/ 318 h 377"/>
                <a:gd name="T54" fmla="*/ 301 w 657"/>
                <a:gd name="T55" fmla="*/ 292 h 377"/>
                <a:gd name="T56" fmla="*/ 348 w 657"/>
                <a:gd name="T57" fmla="*/ 263 h 377"/>
                <a:gd name="T58" fmla="*/ 357 w 657"/>
                <a:gd name="T59" fmla="*/ 252 h 377"/>
                <a:gd name="T60" fmla="*/ 335 w 657"/>
                <a:gd name="T61" fmla="*/ 227 h 377"/>
                <a:gd name="T62" fmla="*/ 387 w 657"/>
                <a:gd name="T63" fmla="*/ 214 h 377"/>
                <a:gd name="T64" fmla="*/ 394 w 657"/>
                <a:gd name="T65" fmla="*/ 204 h 377"/>
                <a:gd name="T66" fmla="*/ 452 w 657"/>
                <a:gd name="T67" fmla="*/ 176 h 377"/>
                <a:gd name="T68" fmla="*/ 469 w 657"/>
                <a:gd name="T69" fmla="*/ 158 h 377"/>
                <a:gd name="T70" fmla="*/ 548 w 657"/>
                <a:gd name="T71" fmla="*/ 122 h 377"/>
                <a:gd name="T72" fmla="*/ 582 w 657"/>
                <a:gd name="T73" fmla="*/ 94 h 377"/>
                <a:gd name="T74" fmla="*/ 555 w 657"/>
                <a:gd name="T75" fmla="*/ 91 h 377"/>
                <a:gd name="T76" fmla="*/ 609 w 657"/>
                <a:gd name="T77" fmla="*/ 79 h 377"/>
                <a:gd name="T78" fmla="*/ 657 w 657"/>
                <a:gd name="T79" fmla="*/ 56 h 377"/>
                <a:gd name="T80" fmla="*/ 611 w 657"/>
                <a:gd name="T81" fmla="*/ 17 h 377"/>
                <a:gd name="T82" fmla="*/ 539 w 657"/>
                <a:gd name="T83" fmla="*/ 22 h 377"/>
                <a:gd name="T84" fmla="*/ 539 w 657"/>
                <a:gd name="T85" fmla="*/ 19 h 377"/>
                <a:gd name="T86" fmla="*/ 478 w 657"/>
                <a:gd name="T87" fmla="*/ 10 h 377"/>
                <a:gd name="T88" fmla="*/ 420 w 657"/>
                <a:gd name="T89" fmla="*/ 4 h 377"/>
                <a:gd name="T90" fmla="*/ 401 w 657"/>
                <a:gd name="T91" fmla="*/ 9 h 377"/>
                <a:gd name="T92" fmla="*/ 356 w 657"/>
                <a:gd name="T93" fmla="*/ 10 h 377"/>
                <a:gd name="T94" fmla="*/ 307 w 657"/>
                <a:gd name="T95" fmla="*/ 21 h 377"/>
                <a:gd name="T96" fmla="*/ 271 w 657"/>
                <a:gd name="T97" fmla="*/ 15 h 377"/>
                <a:gd name="T98" fmla="*/ 232 w 657"/>
                <a:gd name="T99" fmla="*/ 23 h 377"/>
                <a:gd name="T100" fmla="*/ 215 w 657"/>
                <a:gd name="T101" fmla="*/ 23 h 377"/>
                <a:gd name="T102" fmla="*/ 191 w 657"/>
                <a:gd name="T103" fmla="*/ 50 h 377"/>
                <a:gd name="T104" fmla="*/ 196 w 657"/>
                <a:gd name="T105" fmla="*/ 57 h 377"/>
                <a:gd name="T106" fmla="*/ 130 w 657"/>
                <a:gd name="T107" fmla="*/ 46 h 377"/>
                <a:gd name="T108" fmla="*/ 106 w 657"/>
                <a:gd name="T109" fmla="*/ 58 h 377"/>
                <a:gd name="T110" fmla="*/ 44 w 657"/>
                <a:gd name="T111" fmla="*/ 72 h 377"/>
                <a:gd name="T112" fmla="*/ 10 w 657"/>
                <a:gd name="T113" fmla="*/ 76 h 377"/>
                <a:gd name="T114" fmla="*/ 0 w 657"/>
                <a:gd name="T115" fmla="*/ 9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7" h="377">
                  <a:moveTo>
                    <a:pt x="6" y="103"/>
                  </a:moveTo>
                  <a:cubicBezTo>
                    <a:pt x="12" y="109"/>
                    <a:pt x="17" y="113"/>
                    <a:pt x="26" y="113"/>
                  </a:cubicBezTo>
                  <a:cubicBezTo>
                    <a:pt x="26" y="113"/>
                    <a:pt x="27" y="113"/>
                    <a:pt x="27" y="113"/>
                  </a:cubicBezTo>
                  <a:cubicBezTo>
                    <a:pt x="26" y="117"/>
                    <a:pt x="26" y="122"/>
                    <a:pt x="29" y="126"/>
                  </a:cubicBezTo>
                  <a:cubicBezTo>
                    <a:pt x="38" y="142"/>
                    <a:pt x="68" y="154"/>
                    <a:pt x="85" y="154"/>
                  </a:cubicBezTo>
                  <a:cubicBezTo>
                    <a:pt x="94" y="154"/>
                    <a:pt x="97" y="150"/>
                    <a:pt x="98" y="147"/>
                  </a:cubicBezTo>
                  <a:cubicBezTo>
                    <a:pt x="99" y="146"/>
                    <a:pt x="102" y="143"/>
                    <a:pt x="104" y="143"/>
                  </a:cubicBezTo>
                  <a:cubicBezTo>
                    <a:pt x="104" y="143"/>
                    <a:pt x="104" y="143"/>
                    <a:pt x="104" y="143"/>
                  </a:cubicBezTo>
                  <a:cubicBezTo>
                    <a:pt x="105" y="143"/>
                    <a:pt x="105" y="143"/>
                    <a:pt x="105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4" y="146"/>
                    <a:pt x="103" y="150"/>
                    <a:pt x="107" y="153"/>
                  </a:cubicBezTo>
                  <a:cubicBezTo>
                    <a:pt x="113" y="156"/>
                    <a:pt x="123" y="157"/>
                    <a:pt x="128" y="157"/>
                  </a:cubicBezTo>
                  <a:cubicBezTo>
                    <a:pt x="132" y="157"/>
                    <a:pt x="135" y="157"/>
                    <a:pt x="139" y="156"/>
                  </a:cubicBezTo>
                  <a:cubicBezTo>
                    <a:pt x="146" y="155"/>
                    <a:pt x="151" y="152"/>
                    <a:pt x="156" y="149"/>
                  </a:cubicBezTo>
                  <a:cubicBezTo>
                    <a:pt x="158" y="148"/>
                    <a:pt x="161" y="146"/>
                    <a:pt x="164" y="145"/>
                  </a:cubicBezTo>
                  <a:cubicBezTo>
                    <a:pt x="168" y="144"/>
                    <a:pt x="168" y="144"/>
                    <a:pt x="170" y="144"/>
                  </a:cubicBezTo>
                  <a:cubicBezTo>
                    <a:pt x="171" y="144"/>
                    <a:pt x="171" y="144"/>
                    <a:pt x="171" y="144"/>
                  </a:cubicBezTo>
                  <a:cubicBezTo>
                    <a:pt x="172" y="144"/>
                    <a:pt x="173" y="144"/>
                    <a:pt x="175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8" y="143"/>
                    <a:pt x="180" y="144"/>
                    <a:pt x="182" y="144"/>
                  </a:cubicBezTo>
                  <a:cubicBezTo>
                    <a:pt x="185" y="144"/>
                    <a:pt x="187" y="144"/>
                    <a:pt x="190" y="144"/>
                  </a:cubicBezTo>
                  <a:cubicBezTo>
                    <a:pt x="207" y="144"/>
                    <a:pt x="223" y="138"/>
                    <a:pt x="238" y="133"/>
                  </a:cubicBezTo>
                  <a:cubicBezTo>
                    <a:pt x="241" y="132"/>
                    <a:pt x="244" y="131"/>
                    <a:pt x="247" y="130"/>
                  </a:cubicBezTo>
                  <a:cubicBezTo>
                    <a:pt x="251" y="128"/>
                    <a:pt x="255" y="127"/>
                    <a:pt x="260" y="126"/>
                  </a:cubicBezTo>
                  <a:cubicBezTo>
                    <a:pt x="261" y="125"/>
                    <a:pt x="262" y="125"/>
                    <a:pt x="263" y="125"/>
                  </a:cubicBezTo>
                  <a:cubicBezTo>
                    <a:pt x="262" y="126"/>
                    <a:pt x="262" y="126"/>
                    <a:pt x="262" y="126"/>
                  </a:cubicBezTo>
                  <a:cubicBezTo>
                    <a:pt x="265" y="127"/>
                    <a:pt x="265" y="127"/>
                    <a:pt x="265" y="127"/>
                  </a:cubicBezTo>
                  <a:cubicBezTo>
                    <a:pt x="272" y="130"/>
                    <a:pt x="279" y="131"/>
                    <a:pt x="286" y="132"/>
                  </a:cubicBezTo>
                  <a:cubicBezTo>
                    <a:pt x="274" y="134"/>
                    <a:pt x="264" y="137"/>
                    <a:pt x="253" y="142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54" y="148"/>
                    <a:pt x="254" y="148"/>
                    <a:pt x="254" y="148"/>
                  </a:cubicBezTo>
                  <a:cubicBezTo>
                    <a:pt x="260" y="149"/>
                    <a:pt x="265" y="151"/>
                    <a:pt x="269" y="154"/>
                  </a:cubicBezTo>
                  <a:cubicBezTo>
                    <a:pt x="264" y="155"/>
                    <a:pt x="258" y="155"/>
                    <a:pt x="252" y="155"/>
                  </a:cubicBezTo>
                  <a:cubicBezTo>
                    <a:pt x="249" y="155"/>
                    <a:pt x="247" y="155"/>
                    <a:pt x="244" y="155"/>
                  </a:cubicBezTo>
                  <a:cubicBezTo>
                    <a:pt x="240" y="155"/>
                    <a:pt x="236" y="155"/>
                    <a:pt x="233" y="156"/>
                  </a:cubicBezTo>
                  <a:cubicBezTo>
                    <a:pt x="228" y="157"/>
                    <a:pt x="223" y="158"/>
                    <a:pt x="217" y="159"/>
                  </a:cubicBezTo>
                  <a:cubicBezTo>
                    <a:pt x="207" y="160"/>
                    <a:pt x="197" y="162"/>
                    <a:pt x="189" y="166"/>
                  </a:cubicBezTo>
                  <a:cubicBezTo>
                    <a:pt x="185" y="168"/>
                    <a:pt x="185" y="168"/>
                    <a:pt x="185" y="168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191" y="173"/>
                    <a:pt x="193" y="175"/>
                    <a:pt x="196" y="176"/>
                  </a:cubicBezTo>
                  <a:cubicBezTo>
                    <a:pt x="198" y="177"/>
                    <a:pt x="199" y="178"/>
                    <a:pt x="201" y="179"/>
                  </a:cubicBezTo>
                  <a:cubicBezTo>
                    <a:pt x="204" y="184"/>
                    <a:pt x="204" y="184"/>
                    <a:pt x="204" y="184"/>
                  </a:cubicBezTo>
                  <a:cubicBezTo>
                    <a:pt x="208" y="191"/>
                    <a:pt x="212" y="195"/>
                    <a:pt x="217" y="198"/>
                  </a:cubicBezTo>
                  <a:cubicBezTo>
                    <a:pt x="205" y="195"/>
                    <a:pt x="191" y="186"/>
                    <a:pt x="184" y="180"/>
                  </a:cubicBezTo>
                  <a:cubicBezTo>
                    <a:pt x="181" y="177"/>
                    <a:pt x="181" y="177"/>
                    <a:pt x="181" y="177"/>
                  </a:cubicBezTo>
                  <a:cubicBezTo>
                    <a:pt x="179" y="180"/>
                    <a:pt x="179" y="180"/>
                    <a:pt x="179" y="180"/>
                  </a:cubicBezTo>
                  <a:cubicBezTo>
                    <a:pt x="179" y="180"/>
                    <a:pt x="179" y="180"/>
                    <a:pt x="179" y="180"/>
                  </a:cubicBezTo>
                  <a:cubicBezTo>
                    <a:pt x="168" y="175"/>
                    <a:pt x="139" y="164"/>
                    <a:pt x="121" y="164"/>
                  </a:cubicBezTo>
                  <a:cubicBezTo>
                    <a:pt x="114" y="164"/>
                    <a:pt x="109" y="166"/>
                    <a:pt x="107" y="170"/>
                  </a:cubicBezTo>
                  <a:cubicBezTo>
                    <a:pt x="104" y="174"/>
                    <a:pt x="105" y="179"/>
                    <a:pt x="107" y="185"/>
                  </a:cubicBezTo>
                  <a:cubicBezTo>
                    <a:pt x="112" y="195"/>
                    <a:pt x="122" y="199"/>
                    <a:pt x="130" y="203"/>
                  </a:cubicBezTo>
                  <a:cubicBezTo>
                    <a:pt x="135" y="206"/>
                    <a:pt x="139" y="208"/>
                    <a:pt x="142" y="210"/>
                  </a:cubicBezTo>
                  <a:cubicBezTo>
                    <a:pt x="153" y="219"/>
                    <a:pt x="167" y="231"/>
                    <a:pt x="175" y="242"/>
                  </a:cubicBezTo>
                  <a:cubicBezTo>
                    <a:pt x="170" y="245"/>
                    <a:pt x="159" y="243"/>
                    <a:pt x="149" y="241"/>
                  </a:cubicBezTo>
                  <a:cubicBezTo>
                    <a:pt x="143" y="239"/>
                    <a:pt x="137" y="238"/>
                    <a:pt x="132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24" y="238"/>
                    <a:pt x="118" y="241"/>
                    <a:pt x="112" y="244"/>
                  </a:cubicBezTo>
                  <a:cubicBezTo>
                    <a:pt x="106" y="247"/>
                    <a:pt x="100" y="249"/>
                    <a:pt x="93" y="249"/>
                  </a:cubicBezTo>
                  <a:cubicBezTo>
                    <a:pt x="90" y="249"/>
                    <a:pt x="88" y="251"/>
                    <a:pt x="87" y="254"/>
                  </a:cubicBezTo>
                  <a:cubicBezTo>
                    <a:pt x="84" y="261"/>
                    <a:pt x="90" y="275"/>
                    <a:pt x="93" y="278"/>
                  </a:cubicBezTo>
                  <a:cubicBezTo>
                    <a:pt x="98" y="283"/>
                    <a:pt x="106" y="284"/>
                    <a:pt x="113" y="286"/>
                  </a:cubicBezTo>
                  <a:cubicBezTo>
                    <a:pt x="115" y="286"/>
                    <a:pt x="117" y="286"/>
                    <a:pt x="119" y="287"/>
                  </a:cubicBezTo>
                  <a:cubicBezTo>
                    <a:pt x="125" y="292"/>
                    <a:pt x="124" y="295"/>
                    <a:pt x="123" y="298"/>
                  </a:cubicBezTo>
                  <a:cubicBezTo>
                    <a:pt x="122" y="299"/>
                    <a:pt x="119" y="300"/>
                    <a:pt x="117" y="300"/>
                  </a:cubicBezTo>
                  <a:cubicBezTo>
                    <a:pt x="109" y="300"/>
                    <a:pt x="96" y="295"/>
                    <a:pt x="86" y="292"/>
                  </a:cubicBezTo>
                  <a:cubicBezTo>
                    <a:pt x="79" y="289"/>
                    <a:pt x="76" y="288"/>
                    <a:pt x="74" y="288"/>
                  </a:cubicBezTo>
                  <a:cubicBezTo>
                    <a:pt x="71" y="288"/>
                    <a:pt x="70" y="290"/>
                    <a:pt x="70" y="292"/>
                  </a:cubicBezTo>
                  <a:cubicBezTo>
                    <a:pt x="69" y="302"/>
                    <a:pt x="73" y="308"/>
                    <a:pt x="75" y="314"/>
                  </a:cubicBezTo>
                  <a:cubicBezTo>
                    <a:pt x="77" y="317"/>
                    <a:pt x="78" y="320"/>
                    <a:pt x="79" y="323"/>
                  </a:cubicBezTo>
                  <a:cubicBezTo>
                    <a:pt x="60" y="326"/>
                    <a:pt x="46" y="330"/>
                    <a:pt x="37" y="337"/>
                  </a:cubicBezTo>
                  <a:cubicBezTo>
                    <a:pt x="35" y="339"/>
                    <a:pt x="35" y="339"/>
                    <a:pt x="35" y="339"/>
                  </a:cubicBezTo>
                  <a:cubicBezTo>
                    <a:pt x="37" y="341"/>
                    <a:pt x="37" y="341"/>
                    <a:pt x="37" y="341"/>
                  </a:cubicBezTo>
                  <a:cubicBezTo>
                    <a:pt x="44" y="354"/>
                    <a:pt x="60" y="364"/>
                    <a:pt x="71" y="369"/>
                  </a:cubicBezTo>
                  <a:cubicBezTo>
                    <a:pt x="79" y="372"/>
                    <a:pt x="88" y="371"/>
                    <a:pt x="97" y="370"/>
                  </a:cubicBezTo>
                  <a:cubicBezTo>
                    <a:pt x="102" y="369"/>
                    <a:pt x="107" y="368"/>
                    <a:pt x="113" y="369"/>
                  </a:cubicBezTo>
                  <a:cubicBezTo>
                    <a:pt x="116" y="369"/>
                    <a:pt x="120" y="370"/>
                    <a:pt x="124" y="371"/>
                  </a:cubicBezTo>
                  <a:cubicBezTo>
                    <a:pt x="130" y="372"/>
                    <a:pt x="137" y="374"/>
                    <a:pt x="145" y="373"/>
                  </a:cubicBezTo>
                  <a:cubicBezTo>
                    <a:pt x="147" y="373"/>
                    <a:pt x="147" y="373"/>
                    <a:pt x="147" y="373"/>
                  </a:cubicBezTo>
                  <a:cubicBezTo>
                    <a:pt x="148" y="371"/>
                    <a:pt x="148" y="371"/>
                    <a:pt x="148" y="371"/>
                  </a:cubicBezTo>
                  <a:cubicBezTo>
                    <a:pt x="149" y="371"/>
                    <a:pt x="149" y="368"/>
                    <a:pt x="149" y="366"/>
                  </a:cubicBezTo>
                  <a:cubicBezTo>
                    <a:pt x="150" y="366"/>
                    <a:pt x="151" y="366"/>
                    <a:pt x="152" y="366"/>
                  </a:cubicBezTo>
                  <a:cubicBezTo>
                    <a:pt x="155" y="367"/>
                    <a:pt x="159" y="367"/>
                    <a:pt x="163" y="367"/>
                  </a:cubicBezTo>
                  <a:cubicBezTo>
                    <a:pt x="163" y="363"/>
                    <a:pt x="163" y="363"/>
                    <a:pt x="163" y="363"/>
                  </a:cubicBezTo>
                  <a:cubicBezTo>
                    <a:pt x="163" y="363"/>
                    <a:pt x="163" y="363"/>
                    <a:pt x="163" y="363"/>
                  </a:cubicBezTo>
                  <a:cubicBezTo>
                    <a:pt x="166" y="365"/>
                    <a:pt x="166" y="365"/>
                    <a:pt x="166" y="365"/>
                  </a:cubicBezTo>
                  <a:cubicBezTo>
                    <a:pt x="166" y="364"/>
                    <a:pt x="169" y="361"/>
                    <a:pt x="169" y="361"/>
                  </a:cubicBezTo>
                  <a:cubicBezTo>
                    <a:pt x="170" y="361"/>
                    <a:pt x="172" y="362"/>
                    <a:pt x="173" y="362"/>
                  </a:cubicBezTo>
                  <a:cubicBezTo>
                    <a:pt x="175" y="363"/>
                    <a:pt x="177" y="364"/>
                    <a:pt x="179" y="364"/>
                  </a:cubicBezTo>
                  <a:cubicBezTo>
                    <a:pt x="180" y="364"/>
                    <a:pt x="180" y="364"/>
                    <a:pt x="180" y="364"/>
                  </a:cubicBezTo>
                  <a:cubicBezTo>
                    <a:pt x="186" y="364"/>
                    <a:pt x="192" y="362"/>
                    <a:pt x="198" y="361"/>
                  </a:cubicBezTo>
                  <a:cubicBezTo>
                    <a:pt x="205" y="359"/>
                    <a:pt x="212" y="357"/>
                    <a:pt x="217" y="357"/>
                  </a:cubicBezTo>
                  <a:cubicBezTo>
                    <a:pt x="217" y="358"/>
                    <a:pt x="216" y="359"/>
                    <a:pt x="216" y="361"/>
                  </a:cubicBezTo>
                  <a:cubicBezTo>
                    <a:pt x="214" y="365"/>
                    <a:pt x="215" y="370"/>
                    <a:pt x="219" y="375"/>
                  </a:cubicBezTo>
                  <a:cubicBezTo>
                    <a:pt x="220" y="376"/>
                    <a:pt x="220" y="376"/>
                    <a:pt x="220" y="376"/>
                  </a:cubicBezTo>
                  <a:cubicBezTo>
                    <a:pt x="221" y="376"/>
                    <a:pt x="221" y="376"/>
                    <a:pt x="221" y="376"/>
                  </a:cubicBezTo>
                  <a:cubicBezTo>
                    <a:pt x="223" y="377"/>
                    <a:pt x="225" y="377"/>
                    <a:pt x="227" y="377"/>
                  </a:cubicBezTo>
                  <a:cubicBezTo>
                    <a:pt x="236" y="377"/>
                    <a:pt x="244" y="374"/>
                    <a:pt x="252" y="370"/>
                  </a:cubicBezTo>
                  <a:cubicBezTo>
                    <a:pt x="255" y="369"/>
                    <a:pt x="257" y="368"/>
                    <a:pt x="260" y="367"/>
                  </a:cubicBezTo>
                  <a:cubicBezTo>
                    <a:pt x="263" y="366"/>
                    <a:pt x="267" y="365"/>
                    <a:pt x="271" y="364"/>
                  </a:cubicBezTo>
                  <a:cubicBezTo>
                    <a:pt x="281" y="362"/>
                    <a:pt x="295" y="359"/>
                    <a:pt x="301" y="350"/>
                  </a:cubicBezTo>
                  <a:cubicBezTo>
                    <a:pt x="302" y="348"/>
                    <a:pt x="302" y="348"/>
                    <a:pt x="302" y="348"/>
                  </a:cubicBezTo>
                  <a:cubicBezTo>
                    <a:pt x="301" y="347"/>
                    <a:pt x="301" y="347"/>
                    <a:pt x="301" y="347"/>
                  </a:cubicBezTo>
                  <a:cubicBezTo>
                    <a:pt x="295" y="335"/>
                    <a:pt x="280" y="334"/>
                    <a:pt x="273" y="334"/>
                  </a:cubicBezTo>
                  <a:cubicBezTo>
                    <a:pt x="273" y="333"/>
                    <a:pt x="272" y="332"/>
                    <a:pt x="271" y="332"/>
                  </a:cubicBezTo>
                  <a:cubicBezTo>
                    <a:pt x="271" y="331"/>
                    <a:pt x="271" y="331"/>
                    <a:pt x="271" y="330"/>
                  </a:cubicBezTo>
                  <a:cubicBezTo>
                    <a:pt x="271" y="327"/>
                    <a:pt x="270" y="326"/>
                    <a:pt x="268" y="325"/>
                  </a:cubicBezTo>
                  <a:cubicBezTo>
                    <a:pt x="270" y="322"/>
                    <a:pt x="274" y="321"/>
                    <a:pt x="279" y="320"/>
                  </a:cubicBezTo>
                  <a:cubicBezTo>
                    <a:pt x="281" y="319"/>
                    <a:pt x="284" y="319"/>
                    <a:pt x="286" y="318"/>
                  </a:cubicBezTo>
                  <a:cubicBezTo>
                    <a:pt x="287" y="317"/>
                    <a:pt x="287" y="317"/>
                    <a:pt x="287" y="317"/>
                  </a:cubicBezTo>
                  <a:cubicBezTo>
                    <a:pt x="293" y="310"/>
                    <a:pt x="291" y="305"/>
                    <a:pt x="290" y="301"/>
                  </a:cubicBezTo>
                  <a:cubicBezTo>
                    <a:pt x="290" y="300"/>
                    <a:pt x="289" y="298"/>
                    <a:pt x="289" y="298"/>
                  </a:cubicBezTo>
                  <a:cubicBezTo>
                    <a:pt x="291" y="294"/>
                    <a:pt x="296" y="293"/>
                    <a:pt x="301" y="292"/>
                  </a:cubicBezTo>
                  <a:cubicBezTo>
                    <a:pt x="304" y="291"/>
                    <a:pt x="306" y="291"/>
                    <a:pt x="308" y="290"/>
                  </a:cubicBezTo>
                  <a:cubicBezTo>
                    <a:pt x="317" y="287"/>
                    <a:pt x="344" y="277"/>
                    <a:pt x="344" y="267"/>
                  </a:cubicBezTo>
                  <a:cubicBezTo>
                    <a:pt x="344" y="266"/>
                    <a:pt x="343" y="265"/>
                    <a:pt x="342" y="263"/>
                  </a:cubicBezTo>
                  <a:cubicBezTo>
                    <a:pt x="344" y="263"/>
                    <a:pt x="346" y="263"/>
                    <a:pt x="348" y="263"/>
                  </a:cubicBezTo>
                  <a:cubicBezTo>
                    <a:pt x="350" y="263"/>
                    <a:pt x="350" y="263"/>
                    <a:pt x="350" y="263"/>
                  </a:cubicBezTo>
                  <a:cubicBezTo>
                    <a:pt x="351" y="262"/>
                    <a:pt x="351" y="262"/>
                    <a:pt x="351" y="262"/>
                  </a:cubicBezTo>
                  <a:cubicBezTo>
                    <a:pt x="353" y="260"/>
                    <a:pt x="356" y="256"/>
                    <a:pt x="357" y="253"/>
                  </a:cubicBezTo>
                  <a:cubicBezTo>
                    <a:pt x="357" y="252"/>
                    <a:pt x="357" y="252"/>
                    <a:pt x="357" y="252"/>
                  </a:cubicBezTo>
                  <a:cubicBezTo>
                    <a:pt x="356" y="250"/>
                    <a:pt x="356" y="250"/>
                    <a:pt x="356" y="250"/>
                  </a:cubicBezTo>
                  <a:cubicBezTo>
                    <a:pt x="353" y="247"/>
                    <a:pt x="348" y="244"/>
                    <a:pt x="343" y="241"/>
                  </a:cubicBezTo>
                  <a:cubicBezTo>
                    <a:pt x="340" y="240"/>
                    <a:pt x="336" y="237"/>
                    <a:pt x="335" y="236"/>
                  </a:cubicBezTo>
                  <a:cubicBezTo>
                    <a:pt x="333" y="233"/>
                    <a:pt x="334" y="230"/>
                    <a:pt x="335" y="227"/>
                  </a:cubicBezTo>
                  <a:cubicBezTo>
                    <a:pt x="336" y="223"/>
                    <a:pt x="337" y="219"/>
                    <a:pt x="334" y="215"/>
                  </a:cubicBezTo>
                  <a:cubicBezTo>
                    <a:pt x="338" y="214"/>
                    <a:pt x="342" y="213"/>
                    <a:pt x="347" y="213"/>
                  </a:cubicBezTo>
                  <a:cubicBezTo>
                    <a:pt x="352" y="213"/>
                    <a:pt x="358" y="213"/>
                    <a:pt x="363" y="214"/>
                  </a:cubicBezTo>
                  <a:cubicBezTo>
                    <a:pt x="371" y="215"/>
                    <a:pt x="381" y="215"/>
                    <a:pt x="387" y="214"/>
                  </a:cubicBezTo>
                  <a:cubicBezTo>
                    <a:pt x="389" y="214"/>
                    <a:pt x="389" y="214"/>
                    <a:pt x="389" y="214"/>
                  </a:cubicBezTo>
                  <a:cubicBezTo>
                    <a:pt x="390" y="212"/>
                    <a:pt x="390" y="212"/>
                    <a:pt x="390" y="212"/>
                  </a:cubicBezTo>
                  <a:cubicBezTo>
                    <a:pt x="390" y="210"/>
                    <a:pt x="391" y="210"/>
                    <a:pt x="391" y="209"/>
                  </a:cubicBezTo>
                  <a:cubicBezTo>
                    <a:pt x="392" y="208"/>
                    <a:pt x="393" y="206"/>
                    <a:pt x="394" y="204"/>
                  </a:cubicBezTo>
                  <a:cubicBezTo>
                    <a:pt x="394" y="203"/>
                    <a:pt x="394" y="203"/>
                    <a:pt x="394" y="203"/>
                  </a:cubicBezTo>
                  <a:cubicBezTo>
                    <a:pt x="410" y="200"/>
                    <a:pt x="423" y="192"/>
                    <a:pt x="436" y="185"/>
                  </a:cubicBezTo>
                  <a:cubicBezTo>
                    <a:pt x="441" y="182"/>
                    <a:pt x="445" y="180"/>
                    <a:pt x="449" y="178"/>
                  </a:cubicBezTo>
                  <a:cubicBezTo>
                    <a:pt x="452" y="176"/>
                    <a:pt x="452" y="176"/>
                    <a:pt x="452" y="176"/>
                  </a:cubicBezTo>
                  <a:cubicBezTo>
                    <a:pt x="451" y="174"/>
                    <a:pt x="451" y="174"/>
                    <a:pt x="451" y="174"/>
                  </a:cubicBezTo>
                  <a:cubicBezTo>
                    <a:pt x="450" y="172"/>
                    <a:pt x="450" y="171"/>
                    <a:pt x="450" y="170"/>
                  </a:cubicBezTo>
                  <a:cubicBezTo>
                    <a:pt x="450" y="168"/>
                    <a:pt x="450" y="167"/>
                    <a:pt x="449" y="166"/>
                  </a:cubicBezTo>
                  <a:cubicBezTo>
                    <a:pt x="454" y="163"/>
                    <a:pt x="462" y="161"/>
                    <a:pt x="469" y="158"/>
                  </a:cubicBezTo>
                  <a:cubicBezTo>
                    <a:pt x="478" y="156"/>
                    <a:pt x="486" y="154"/>
                    <a:pt x="493" y="149"/>
                  </a:cubicBezTo>
                  <a:cubicBezTo>
                    <a:pt x="497" y="146"/>
                    <a:pt x="500" y="143"/>
                    <a:pt x="503" y="140"/>
                  </a:cubicBezTo>
                  <a:cubicBezTo>
                    <a:pt x="507" y="136"/>
                    <a:pt x="511" y="133"/>
                    <a:pt x="516" y="130"/>
                  </a:cubicBezTo>
                  <a:cubicBezTo>
                    <a:pt x="526" y="126"/>
                    <a:pt x="536" y="123"/>
                    <a:pt x="548" y="122"/>
                  </a:cubicBezTo>
                  <a:cubicBezTo>
                    <a:pt x="557" y="121"/>
                    <a:pt x="577" y="118"/>
                    <a:pt x="581" y="102"/>
                  </a:cubicBezTo>
                  <a:cubicBezTo>
                    <a:pt x="582" y="101"/>
                    <a:pt x="583" y="100"/>
                    <a:pt x="584" y="99"/>
                  </a:cubicBezTo>
                  <a:cubicBezTo>
                    <a:pt x="588" y="94"/>
                    <a:pt x="588" y="94"/>
                    <a:pt x="588" y="94"/>
                  </a:cubicBezTo>
                  <a:cubicBezTo>
                    <a:pt x="582" y="94"/>
                    <a:pt x="582" y="94"/>
                    <a:pt x="582" y="94"/>
                  </a:cubicBezTo>
                  <a:cubicBezTo>
                    <a:pt x="577" y="93"/>
                    <a:pt x="570" y="93"/>
                    <a:pt x="562" y="94"/>
                  </a:cubicBezTo>
                  <a:cubicBezTo>
                    <a:pt x="557" y="94"/>
                    <a:pt x="552" y="94"/>
                    <a:pt x="547" y="94"/>
                  </a:cubicBezTo>
                  <a:cubicBezTo>
                    <a:pt x="545" y="94"/>
                    <a:pt x="541" y="94"/>
                    <a:pt x="536" y="93"/>
                  </a:cubicBezTo>
                  <a:cubicBezTo>
                    <a:pt x="542" y="92"/>
                    <a:pt x="549" y="91"/>
                    <a:pt x="555" y="91"/>
                  </a:cubicBezTo>
                  <a:cubicBezTo>
                    <a:pt x="558" y="91"/>
                    <a:pt x="561" y="91"/>
                    <a:pt x="563" y="90"/>
                  </a:cubicBezTo>
                  <a:cubicBezTo>
                    <a:pt x="575" y="89"/>
                    <a:pt x="584" y="86"/>
                    <a:pt x="594" y="82"/>
                  </a:cubicBezTo>
                  <a:cubicBezTo>
                    <a:pt x="595" y="82"/>
                    <a:pt x="595" y="82"/>
                    <a:pt x="595" y="82"/>
                  </a:cubicBezTo>
                  <a:cubicBezTo>
                    <a:pt x="599" y="81"/>
                    <a:pt x="604" y="80"/>
                    <a:pt x="609" y="79"/>
                  </a:cubicBezTo>
                  <a:cubicBezTo>
                    <a:pt x="616" y="77"/>
                    <a:pt x="623" y="75"/>
                    <a:pt x="630" y="73"/>
                  </a:cubicBezTo>
                  <a:cubicBezTo>
                    <a:pt x="634" y="71"/>
                    <a:pt x="638" y="67"/>
                    <a:pt x="642" y="64"/>
                  </a:cubicBezTo>
                  <a:cubicBezTo>
                    <a:pt x="646" y="61"/>
                    <a:pt x="650" y="57"/>
                    <a:pt x="654" y="57"/>
                  </a:cubicBezTo>
                  <a:cubicBezTo>
                    <a:pt x="657" y="56"/>
                    <a:pt x="657" y="56"/>
                    <a:pt x="657" y="56"/>
                  </a:cubicBezTo>
                  <a:cubicBezTo>
                    <a:pt x="656" y="53"/>
                    <a:pt x="656" y="53"/>
                    <a:pt x="656" y="53"/>
                  </a:cubicBezTo>
                  <a:cubicBezTo>
                    <a:pt x="655" y="40"/>
                    <a:pt x="642" y="38"/>
                    <a:pt x="631" y="36"/>
                  </a:cubicBezTo>
                  <a:cubicBezTo>
                    <a:pt x="618" y="33"/>
                    <a:pt x="610" y="31"/>
                    <a:pt x="611" y="20"/>
                  </a:cubicBezTo>
                  <a:cubicBezTo>
                    <a:pt x="611" y="17"/>
                    <a:pt x="611" y="17"/>
                    <a:pt x="611" y="17"/>
                  </a:cubicBezTo>
                  <a:cubicBezTo>
                    <a:pt x="609" y="17"/>
                    <a:pt x="609" y="17"/>
                    <a:pt x="609" y="17"/>
                  </a:cubicBezTo>
                  <a:cubicBezTo>
                    <a:pt x="603" y="14"/>
                    <a:pt x="595" y="13"/>
                    <a:pt x="585" y="13"/>
                  </a:cubicBezTo>
                  <a:cubicBezTo>
                    <a:pt x="577" y="13"/>
                    <a:pt x="567" y="14"/>
                    <a:pt x="560" y="15"/>
                  </a:cubicBezTo>
                  <a:cubicBezTo>
                    <a:pt x="552" y="16"/>
                    <a:pt x="545" y="19"/>
                    <a:pt x="539" y="22"/>
                  </a:cubicBezTo>
                  <a:cubicBezTo>
                    <a:pt x="533" y="25"/>
                    <a:pt x="528" y="28"/>
                    <a:pt x="523" y="28"/>
                  </a:cubicBezTo>
                  <a:cubicBezTo>
                    <a:pt x="524" y="26"/>
                    <a:pt x="527" y="24"/>
                    <a:pt x="531" y="23"/>
                  </a:cubicBezTo>
                  <a:cubicBezTo>
                    <a:pt x="533" y="22"/>
                    <a:pt x="534" y="21"/>
                    <a:pt x="536" y="21"/>
                  </a:cubicBezTo>
                  <a:cubicBezTo>
                    <a:pt x="539" y="19"/>
                    <a:pt x="539" y="19"/>
                    <a:pt x="539" y="19"/>
                  </a:cubicBezTo>
                  <a:cubicBezTo>
                    <a:pt x="537" y="16"/>
                    <a:pt x="537" y="16"/>
                    <a:pt x="537" y="16"/>
                  </a:cubicBezTo>
                  <a:cubicBezTo>
                    <a:pt x="532" y="9"/>
                    <a:pt x="521" y="8"/>
                    <a:pt x="513" y="8"/>
                  </a:cubicBezTo>
                  <a:cubicBezTo>
                    <a:pt x="508" y="8"/>
                    <a:pt x="502" y="9"/>
                    <a:pt x="496" y="9"/>
                  </a:cubicBezTo>
                  <a:cubicBezTo>
                    <a:pt x="489" y="10"/>
                    <a:pt x="482" y="10"/>
                    <a:pt x="478" y="10"/>
                  </a:cubicBezTo>
                  <a:cubicBezTo>
                    <a:pt x="471" y="9"/>
                    <a:pt x="464" y="7"/>
                    <a:pt x="458" y="5"/>
                  </a:cubicBezTo>
                  <a:cubicBezTo>
                    <a:pt x="447" y="3"/>
                    <a:pt x="436" y="0"/>
                    <a:pt x="423" y="1"/>
                  </a:cubicBezTo>
                  <a:cubicBezTo>
                    <a:pt x="420" y="1"/>
                    <a:pt x="420" y="1"/>
                    <a:pt x="420" y="1"/>
                  </a:cubicBezTo>
                  <a:cubicBezTo>
                    <a:pt x="420" y="4"/>
                    <a:pt x="420" y="4"/>
                    <a:pt x="420" y="4"/>
                  </a:cubicBezTo>
                  <a:cubicBezTo>
                    <a:pt x="421" y="5"/>
                    <a:pt x="420" y="7"/>
                    <a:pt x="420" y="8"/>
                  </a:cubicBezTo>
                  <a:cubicBezTo>
                    <a:pt x="420" y="8"/>
                    <a:pt x="420" y="9"/>
                    <a:pt x="420" y="10"/>
                  </a:cubicBezTo>
                  <a:cubicBezTo>
                    <a:pt x="418" y="10"/>
                    <a:pt x="416" y="10"/>
                    <a:pt x="414" y="9"/>
                  </a:cubicBezTo>
                  <a:cubicBezTo>
                    <a:pt x="410" y="9"/>
                    <a:pt x="406" y="9"/>
                    <a:pt x="401" y="9"/>
                  </a:cubicBezTo>
                  <a:cubicBezTo>
                    <a:pt x="395" y="9"/>
                    <a:pt x="386" y="9"/>
                    <a:pt x="383" y="15"/>
                  </a:cubicBezTo>
                  <a:cubicBezTo>
                    <a:pt x="382" y="17"/>
                    <a:pt x="381" y="19"/>
                    <a:pt x="382" y="22"/>
                  </a:cubicBezTo>
                  <a:cubicBezTo>
                    <a:pt x="380" y="21"/>
                    <a:pt x="378" y="20"/>
                    <a:pt x="376" y="19"/>
                  </a:cubicBezTo>
                  <a:cubicBezTo>
                    <a:pt x="370" y="15"/>
                    <a:pt x="364" y="12"/>
                    <a:pt x="356" y="10"/>
                  </a:cubicBezTo>
                  <a:cubicBezTo>
                    <a:pt x="343" y="7"/>
                    <a:pt x="322" y="8"/>
                    <a:pt x="308" y="12"/>
                  </a:cubicBezTo>
                  <a:cubicBezTo>
                    <a:pt x="305" y="13"/>
                    <a:pt x="305" y="13"/>
                    <a:pt x="305" y="13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6" y="17"/>
                    <a:pt x="306" y="20"/>
                    <a:pt x="307" y="21"/>
                  </a:cubicBezTo>
                  <a:cubicBezTo>
                    <a:pt x="306" y="21"/>
                    <a:pt x="305" y="20"/>
                    <a:pt x="304" y="20"/>
                  </a:cubicBezTo>
                  <a:cubicBezTo>
                    <a:pt x="299" y="17"/>
                    <a:pt x="293" y="17"/>
                    <a:pt x="288" y="17"/>
                  </a:cubicBezTo>
                  <a:cubicBezTo>
                    <a:pt x="286" y="17"/>
                    <a:pt x="285" y="17"/>
                    <a:pt x="284" y="16"/>
                  </a:cubicBezTo>
                  <a:cubicBezTo>
                    <a:pt x="279" y="16"/>
                    <a:pt x="275" y="16"/>
                    <a:pt x="271" y="15"/>
                  </a:cubicBezTo>
                  <a:cubicBezTo>
                    <a:pt x="259" y="14"/>
                    <a:pt x="246" y="12"/>
                    <a:pt x="233" y="13"/>
                  </a:cubicBezTo>
                  <a:cubicBezTo>
                    <a:pt x="229" y="13"/>
                    <a:pt x="229" y="13"/>
                    <a:pt x="229" y="13"/>
                  </a:cubicBezTo>
                  <a:cubicBezTo>
                    <a:pt x="230" y="17"/>
                    <a:pt x="230" y="17"/>
                    <a:pt x="230" y="17"/>
                  </a:cubicBezTo>
                  <a:cubicBezTo>
                    <a:pt x="231" y="19"/>
                    <a:pt x="231" y="21"/>
                    <a:pt x="232" y="23"/>
                  </a:cubicBezTo>
                  <a:cubicBezTo>
                    <a:pt x="232" y="23"/>
                    <a:pt x="232" y="23"/>
                    <a:pt x="231" y="23"/>
                  </a:cubicBezTo>
                  <a:cubicBezTo>
                    <a:pt x="227" y="21"/>
                    <a:pt x="223" y="20"/>
                    <a:pt x="219" y="19"/>
                  </a:cubicBezTo>
                  <a:cubicBezTo>
                    <a:pt x="215" y="19"/>
                    <a:pt x="215" y="19"/>
                    <a:pt x="215" y="19"/>
                  </a:cubicBezTo>
                  <a:cubicBezTo>
                    <a:pt x="215" y="23"/>
                    <a:pt x="215" y="23"/>
                    <a:pt x="215" y="23"/>
                  </a:cubicBezTo>
                  <a:cubicBezTo>
                    <a:pt x="215" y="24"/>
                    <a:pt x="215" y="26"/>
                    <a:pt x="214" y="28"/>
                  </a:cubicBezTo>
                  <a:cubicBezTo>
                    <a:pt x="214" y="29"/>
                    <a:pt x="214" y="31"/>
                    <a:pt x="213" y="33"/>
                  </a:cubicBezTo>
                  <a:cubicBezTo>
                    <a:pt x="211" y="32"/>
                    <a:pt x="209" y="32"/>
                    <a:pt x="206" y="32"/>
                  </a:cubicBezTo>
                  <a:cubicBezTo>
                    <a:pt x="196" y="32"/>
                    <a:pt x="191" y="38"/>
                    <a:pt x="191" y="50"/>
                  </a:cubicBezTo>
                  <a:cubicBezTo>
                    <a:pt x="191" y="53"/>
                    <a:pt x="191" y="53"/>
                    <a:pt x="191" y="53"/>
                  </a:cubicBezTo>
                  <a:cubicBezTo>
                    <a:pt x="193" y="54"/>
                    <a:pt x="193" y="54"/>
                    <a:pt x="193" y="54"/>
                  </a:cubicBezTo>
                  <a:cubicBezTo>
                    <a:pt x="196" y="54"/>
                    <a:pt x="198" y="55"/>
                    <a:pt x="200" y="56"/>
                  </a:cubicBezTo>
                  <a:cubicBezTo>
                    <a:pt x="199" y="56"/>
                    <a:pt x="197" y="57"/>
                    <a:pt x="196" y="57"/>
                  </a:cubicBezTo>
                  <a:cubicBezTo>
                    <a:pt x="193" y="58"/>
                    <a:pt x="189" y="59"/>
                    <a:pt x="186" y="59"/>
                  </a:cubicBezTo>
                  <a:cubicBezTo>
                    <a:pt x="181" y="59"/>
                    <a:pt x="177" y="57"/>
                    <a:pt x="172" y="54"/>
                  </a:cubicBezTo>
                  <a:cubicBezTo>
                    <a:pt x="169" y="53"/>
                    <a:pt x="166" y="51"/>
                    <a:pt x="162" y="50"/>
                  </a:cubicBezTo>
                  <a:cubicBezTo>
                    <a:pt x="155" y="48"/>
                    <a:pt x="142" y="46"/>
                    <a:pt x="130" y="46"/>
                  </a:cubicBezTo>
                  <a:cubicBezTo>
                    <a:pt x="121" y="46"/>
                    <a:pt x="114" y="47"/>
                    <a:pt x="108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7" y="55"/>
                    <a:pt x="106" y="56"/>
                    <a:pt x="106" y="58"/>
                  </a:cubicBezTo>
                  <a:cubicBezTo>
                    <a:pt x="106" y="60"/>
                    <a:pt x="106" y="61"/>
                    <a:pt x="106" y="62"/>
                  </a:cubicBezTo>
                  <a:cubicBezTo>
                    <a:pt x="99" y="63"/>
                    <a:pt x="93" y="64"/>
                    <a:pt x="87" y="64"/>
                  </a:cubicBezTo>
                  <a:cubicBezTo>
                    <a:pt x="73" y="66"/>
                    <a:pt x="59" y="67"/>
                    <a:pt x="46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3" y="76"/>
                    <a:pt x="42" y="78"/>
                    <a:pt x="35" y="78"/>
                  </a:cubicBezTo>
                  <a:cubicBezTo>
                    <a:pt x="31" y="78"/>
                    <a:pt x="27" y="78"/>
                    <a:pt x="24" y="77"/>
                  </a:cubicBezTo>
                  <a:cubicBezTo>
                    <a:pt x="18" y="76"/>
                    <a:pt x="14" y="76"/>
                    <a:pt x="10" y="76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1"/>
                    <a:pt x="5" y="83"/>
                    <a:pt x="4" y="86"/>
                  </a:cubicBezTo>
                  <a:cubicBezTo>
                    <a:pt x="2" y="88"/>
                    <a:pt x="1" y="91"/>
                    <a:pt x="0" y="9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3" y="100"/>
                    <a:pt x="5" y="102"/>
                    <a:pt x="6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0"/>
            <p:cNvSpPr>
              <a:spLocks/>
            </p:cNvSpPr>
            <p:nvPr/>
          </p:nvSpPr>
          <p:spPr bwMode="auto">
            <a:xfrm>
              <a:off x="2400300" y="192088"/>
              <a:ext cx="57150" cy="39688"/>
            </a:xfrm>
            <a:custGeom>
              <a:avLst/>
              <a:gdLst>
                <a:gd name="T0" fmla="*/ 10 w 84"/>
                <a:gd name="T1" fmla="*/ 27 h 56"/>
                <a:gd name="T2" fmla="*/ 14 w 84"/>
                <a:gd name="T3" fmla="*/ 30 h 56"/>
                <a:gd name="T4" fmla="*/ 18 w 84"/>
                <a:gd name="T5" fmla="*/ 34 h 56"/>
                <a:gd name="T6" fmla="*/ 19 w 84"/>
                <a:gd name="T7" fmla="*/ 41 h 56"/>
                <a:gd name="T8" fmla="*/ 19 w 84"/>
                <a:gd name="T9" fmla="*/ 44 h 56"/>
                <a:gd name="T10" fmla="*/ 28 w 84"/>
                <a:gd name="T11" fmla="*/ 54 h 56"/>
                <a:gd name="T12" fmla="*/ 36 w 84"/>
                <a:gd name="T13" fmla="*/ 56 h 56"/>
                <a:gd name="T14" fmla="*/ 47 w 84"/>
                <a:gd name="T15" fmla="*/ 54 h 56"/>
                <a:gd name="T16" fmla="*/ 49 w 84"/>
                <a:gd name="T17" fmla="*/ 53 h 56"/>
                <a:gd name="T18" fmla="*/ 55 w 84"/>
                <a:gd name="T19" fmla="*/ 51 h 56"/>
                <a:gd name="T20" fmla="*/ 74 w 84"/>
                <a:gd name="T21" fmla="*/ 45 h 56"/>
                <a:gd name="T22" fmla="*/ 76 w 84"/>
                <a:gd name="T23" fmla="*/ 45 h 56"/>
                <a:gd name="T24" fmla="*/ 77 w 84"/>
                <a:gd name="T25" fmla="*/ 44 h 56"/>
                <a:gd name="T26" fmla="*/ 77 w 84"/>
                <a:gd name="T27" fmla="*/ 43 h 56"/>
                <a:gd name="T28" fmla="*/ 79 w 84"/>
                <a:gd name="T29" fmla="*/ 41 h 56"/>
                <a:gd name="T30" fmla="*/ 77 w 84"/>
                <a:gd name="T31" fmla="*/ 21 h 56"/>
                <a:gd name="T32" fmla="*/ 62 w 84"/>
                <a:gd name="T33" fmla="*/ 15 h 56"/>
                <a:gd name="T34" fmla="*/ 55 w 84"/>
                <a:gd name="T35" fmla="*/ 14 h 56"/>
                <a:gd name="T36" fmla="*/ 44 w 84"/>
                <a:gd name="T37" fmla="*/ 12 h 56"/>
                <a:gd name="T38" fmla="*/ 35 w 84"/>
                <a:gd name="T39" fmla="*/ 7 h 56"/>
                <a:gd name="T40" fmla="*/ 26 w 84"/>
                <a:gd name="T41" fmla="*/ 2 h 56"/>
                <a:gd name="T42" fmla="*/ 13 w 84"/>
                <a:gd name="T43" fmla="*/ 1 h 56"/>
                <a:gd name="T44" fmla="*/ 2 w 84"/>
                <a:gd name="T45" fmla="*/ 7 h 56"/>
                <a:gd name="T46" fmla="*/ 1 w 84"/>
                <a:gd name="T47" fmla="*/ 18 h 56"/>
                <a:gd name="T48" fmla="*/ 10 w 84"/>
                <a:gd name="T4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56">
                  <a:moveTo>
                    <a:pt x="10" y="27"/>
                  </a:moveTo>
                  <a:cubicBezTo>
                    <a:pt x="11" y="28"/>
                    <a:pt x="13" y="29"/>
                    <a:pt x="14" y="30"/>
                  </a:cubicBezTo>
                  <a:cubicBezTo>
                    <a:pt x="15" y="31"/>
                    <a:pt x="18" y="33"/>
                    <a:pt x="18" y="34"/>
                  </a:cubicBezTo>
                  <a:cubicBezTo>
                    <a:pt x="18" y="35"/>
                    <a:pt x="18" y="37"/>
                    <a:pt x="19" y="41"/>
                  </a:cubicBezTo>
                  <a:cubicBezTo>
                    <a:pt x="20" y="42"/>
                    <a:pt x="19" y="43"/>
                    <a:pt x="19" y="44"/>
                  </a:cubicBezTo>
                  <a:cubicBezTo>
                    <a:pt x="17" y="49"/>
                    <a:pt x="21" y="51"/>
                    <a:pt x="28" y="54"/>
                  </a:cubicBezTo>
                  <a:cubicBezTo>
                    <a:pt x="31" y="56"/>
                    <a:pt x="34" y="56"/>
                    <a:pt x="36" y="56"/>
                  </a:cubicBezTo>
                  <a:cubicBezTo>
                    <a:pt x="40" y="56"/>
                    <a:pt x="43" y="55"/>
                    <a:pt x="47" y="5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51" y="52"/>
                    <a:pt x="53" y="51"/>
                    <a:pt x="55" y="51"/>
                  </a:cubicBezTo>
                  <a:cubicBezTo>
                    <a:pt x="62" y="48"/>
                    <a:pt x="67" y="46"/>
                    <a:pt x="74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8" y="42"/>
                    <a:pt x="78" y="42"/>
                    <a:pt x="79" y="41"/>
                  </a:cubicBezTo>
                  <a:cubicBezTo>
                    <a:pt x="84" y="36"/>
                    <a:pt x="81" y="25"/>
                    <a:pt x="77" y="21"/>
                  </a:cubicBezTo>
                  <a:cubicBezTo>
                    <a:pt x="73" y="17"/>
                    <a:pt x="67" y="16"/>
                    <a:pt x="62" y="15"/>
                  </a:cubicBezTo>
                  <a:cubicBezTo>
                    <a:pt x="60" y="14"/>
                    <a:pt x="58" y="14"/>
                    <a:pt x="55" y="14"/>
                  </a:cubicBezTo>
                  <a:cubicBezTo>
                    <a:pt x="52" y="13"/>
                    <a:pt x="48" y="13"/>
                    <a:pt x="44" y="12"/>
                  </a:cubicBezTo>
                  <a:cubicBezTo>
                    <a:pt x="41" y="11"/>
                    <a:pt x="38" y="9"/>
                    <a:pt x="35" y="7"/>
                  </a:cubicBezTo>
                  <a:cubicBezTo>
                    <a:pt x="32" y="5"/>
                    <a:pt x="29" y="3"/>
                    <a:pt x="26" y="2"/>
                  </a:cubicBezTo>
                  <a:cubicBezTo>
                    <a:pt x="22" y="0"/>
                    <a:pt x="17" y="0"/>
                    <a:pt x="13" y="1"/>
                  </a:cubicBezTo>
                  <a:cubicBezTo>
                    <a:pt x="8" y="1"/>
                    <a:pt x="4" y="4"/>
                    <a:pt x="2" y="7"/>
                  </a:cubicBezTo>
                  <a:cubicBezTo>
                    <a:pt x="0" y="10"/>
                    <a:pt x="0" y="14"/>
                    <a:pt x="1" y="18"/>
                  </a:cubicBezTo>
                  <a:cubicBezTo>
                    <a:pt x="2" y="22"/>
                    <a:pt x="6" y="24"/>
                    <a:pt x="1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1"/>
            <p:cNvSpPr>
              <a:spLocks/>
            </p:cNvSpPr>
            <p:nvPr/>
          </p:nvSpPr>
          <p:spPr bwMode="auto">
            <a:xfrm>
              <a:off x="2432050" y="225426"/>
              <a:ext cx="46038" cy="19050"/>
            </a:xfrm>
            <a:custGeom>
              <a:avLst/>
              <a:gdLst>
                <a:gd name="T0" fmla="*/ 26 w 66"/>
                <a:gd name="T1" fmla="*/ 29 h 29"/>
                <a:gd name="T2" fmla="*/ 26 w 66"/>
                <a:gd name="T3" fmla="*/ 29 h 29"/>
                <a:gd name="T4" fmla="*/ 43 w 66"/>
                <a:gd name="T5" fmla="*/ 28 h 29"/>
                <a:gd name="T6" fmla="*/ 51 w 66"/>
                <a:gd name="T7" fmla="*/ 28 h 29"/>
                <a:gd name="T8" fmla="*/ 53 w 66"/>
                <a:gd name="T9" fmla="*/ 27 h 29"/>
                <a:gd name="T10" fmla="*/ 54 w 66"/>
                <a:gd name="T11" fmla="*/ 25 h 29"/>
                <a:gd name="T12" fmla="*/ 58 w 66"/>
                <a:gd name="T13" fmla="*/ 21 h 29"/>
                <a:gd name="T14" fmla="*/ 63 w 66"/>
                <a:gd name="T15" fmla="*/ 9 h 29"/>
                <a:gd name="T16" fmla="*/ 41 w 66"/>
                <a:gd name="T17" fmla="*/ 0 h 29"/>
                <a:gd name="T18" fmla="*/ 40 w 66"/>
                <a:gd name="T19" fmla="*/ 0 h 29"/>
                <a:gd name="T20" fmla="*/ 2 w 66"/>
                <a:gd name="T21" fmla="*/ 14 h 29"/>
                <a:gd name="T22" fmla="*/ 8 w 66"/>
                <a:gd name="T23" fmla="*/ 25 h 29"/>
                <a:gd name="T24" fmla="*/ 26 w 66"/>
                <a:gd name="T2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29">
                  <a:moveTo>
                    <a:pt x="26" y="29"/>
                  </a:moveTo>
                  <a:cubicBezTo>
                    <a:pt x="26" y="29"/>
                    <a:pt x="26" y="29"/>
                    <a:pt x="26" y="29"/>
                  </a:cubicBezTo>
                  <a:cubicBezTo>
                    <a:pt x="32" y="29"/>
                    <a:pt x="38" y="29"/>
                    <a:pt x="43" y="28"/>
                  </a:cubicBezTo>
                  <a:cubicBezTo>
                    <a:pt x="46" y="28"/>
                    <a:pt x="49" y="28"/>
                    <a:pt x="51" y="28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5" y="24"/>
                    <a:pt x="56" y="22"/>
                    <a:pt x="58" y="21"/>
                  </a:cubicBezTo>
                  <a:cubicBezTo>
                    <a:pt x="61" y="19"/>
                    <a:pt x="66" y="16"/>
                    <a:pt x="63" y="9"/>
                  </a:cubicBezTo>
                  <a:cubicBezTo>
                    <a:pt x="60" y="2"/>
                    <a:pt x="41" y="0"/>
                    <a:pt x="41" y="0"/>
                  </a:cubicBezTo>
                  <a:cubicBezTo>
                    <a:pt x="41" y="0"/>
                    <a:pt x="41" y="0"/>
                    <a:pt x="40" y="0"/>
                  </a:cubicBezTo>
                  <a:cubicBezTo>
                    <a:pt x="33" y="0"/>
                    <a:pt x="5" y="3"/>
                    <a:pt x="2" y="14"/>
                  </a:cubicBezTo>
                  <a:cubicBezTo>
                    <a:pt x="0" y="18"/>
                    <a:pt x="3" y="22"/>
                    <a:pt x="8" y="25"/>
                  </a:cubicBezTo>
                  <a:cubicBezTo>
                    <a:pt x="12" y="28"/>
                    <a:pt x="18" y="29"/>
                    <a:pt x="2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2"/>
            <p:cNvSpPr>
              <a:spLocks/>
            </p:cNvSpPr>
            <p:nvPr/>
          </p:nvSpPr>
          <p:spPr bwMode="auto">
            <a:xfrm>
              <a:off x="2501900" y="228601"/>
              <a:ext cx="30163" cy="22225"/>
            </a:xfrm>
            <a:custGeom>
              <a:avLst/>
              <a:gdLst>
                <a:gd name="T0" fmla="*/ 31 w 43"/>
                <a:gd name="T1" fmla="*/ 32 h 32"/>
                <a:gd name="T2" fmla="*/ 39 w 43"/>
                <a:gd name="T3" fmla="*/ 31 h 32"/>
                <a:gd name="T4" fmla="*/ 42 w 43"/>
                <a:gd name="T5" fmla="*/ 27 h 32"/>
                <a:gd name="T6" fmla="*/ 28 w 43"/>
                <a:gd name="T7" fmla="*/ 5 h 32"/>
                <a:gd name="T8" fmla="*/ 3 w 43"/>
                <a:gd name="T9" fmla="*/ 2 h 32"/>
                <a:gd name="T10" fmla="*/ 0 w 43"/>
                <a:gd name="T11" fmla="*/ 2 h 32"/>
                <a:gd name="T12" fmla="*/ 0 w 43"/>
                <a:gd name="T13" fmla="*/ 5 h 32"/>
                <a:gd name="T14" fmla="*/ 31 w 43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2">
                  <a:moveTo>
                    <a:pt x="31" y="32"/>
                  </a:moveTo>
                  <a:cubicBezTo>
                    <a:pt x="34" y="32"/>
                    <a:pt x="36" y="32"/>
                    <a:pt x="39" y="31"/>
                  </a:cubicBezTo>
                  <a:cubicBezTo>
                    <a:pt x="41" y="30"/>
                    <a:pt x="42" y="29"/>
                    <a:pt x="42" y="27"/>
                  </a:cubicBezTo>
                  <a:cubicBezTo>
                    <a:pt x="43" y="21"/>
                    <a:pt x="30" y="6"/>
                    <a:pt x="28" y="5"/>
                  </a:cubicBezTo>
                  <a:cubicBezTo>
                    <a:pt x="21" y="1"/>
                    <a:pt x="13" y="0"/>
                    <a:pt x="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21"/>
                    <a:pt x="17" y="32"/>
                    <a:pt x="3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3"/>
            <p:cNvSpPr>
              <a:spLocks noEditPoints="1"/>
            </p:cNvSpPr>
            <p:nvPr/>
          </p:nvSpPr>
          <p:spPr bwMode="auto">
            <a:xfrm>
              <a:off x="2427288" y="95251"/>
              <a:ext cx="171450" cy="122238"/>
            </a:xfrm>
            <a:custGeom>
              <a:avLst/>
              <a:gdLst>
                <a:gd name="T0" fmla="*/ 18 w 248"/>
                <a:gd name="T1" fmla="*/ 102 h 177"/>
                <a:gd name="T2" fmla="*/ 17 w 248"/>
                <a:gd name="T3" fmla="*/ 105 h 177"/>
                <a:gd name="T4" fmla="*/ 17 w 248"/>
                <a:gd name="T5" fmla="*/ 111 h 177"/>
                <a:gd name="T6" fmla="*/ 40 w 248"/>
                <a:gd name="T7" fmla="*/ 117 h 177"/>
                <a:gd name="T8" fmla="*/ 72 w 248"/>
                <a:gd name="T9" fmla="*/ 111 h 177"/>
                <a:gd name="T10" fmla="*/ 74 w 248"/>
                <a:gd name="T11" fmla="*/ 107 h 177"/>
                <a:gd name="T12" fmla="*/ 104 w 248"/>
                <a:gd name="T13" fmla="*/ 113 h 177"/>
                <a:gd name="T14" fmla="*/ 85 w 248"/>
                <a:gd name="T15" fmla="*/ 117 h 177"/>
                <a:gd name="T16" fmla="*/ 58 w 248"/>
                <a:gd name="T17" fmla="*/ 132 h 177"/>
                <a:gd name="T18" fmla="*/ 84 w 248"/>
                <a:gd name="T19" fmla="*/ 149 h 177"/>
                <a:gd name="T20" fmla="*/ 82 w 248"/>
                <a:gd name="T21" fmla="*/ 154 h 177"/>
                <a:gd name="T22" fmla="*/ 149 w 248"/>
                <a:gd name="T23" fmla="*/ 168 h 177"/>
                <a:gd name="T24" fmla="*/ 168 w 248"/>
                <a:gd name="T25" fmla="*/ 177 h 177"/>
                <a:gd name="T26" fmla="*/ 170 w 248"/>
                <a:gd name="T27" fmla="*/ 177 h 177"/>
                <a:gd name="T28" fmla="*/ 183 w 248"/>
                <a:gd name="T29" fmla="*/ 150 h 177"/>
                <a:gd name="T30" fmla="*/ 183 w 248"/>
                <a:gd name="T31" fmla="*/ 147 h 177"/>
                <a:gd name="T32" fmla="*/ 188 w 248"/>
                <a:gd name="T33" fmla="*/ 156 h 177"/>
                <a:gd name="T34" fmla="*/ 201 w 248"/>
                <a:gd name="T35" fmla="*/ 144 h 177"/>
                <a:gd name="T36" fmla="*/ 213 w 248"/>
                <a:gd name="T37" fmla="*/ 133 h 177"/>
                <a:gd name="T38" fmla="*/ 245 w 248"/>
                <a:gd name="T39" fmla="*/ 111 h 177"/>
                <a:gd name="T40" fmla="*/ 244 w 248"/>
                <a:gd name="T41" fmla="*/ 106 h 177"/>
                <a:gd name="T42" fmla="*/ 217 w 248"/>
                <a:gd name="T43" fmla="*/ 96 h 177"/>
                <a:gd name="T44" fmla="*/ 210 w 248"/>
                <a:gd name="T45" fmla="*/ 97 h 177"/>
                <a:gd name="T46" fmla="*/ 208 w 248"/>
                <a:gd name="T47" fmla="*/ 102 h 177"/>
                <a:gd name="T48" fmla="*/ 178 w 248"/>
                <a:gd name="T49" fmla="*/ 68 h 177"/>
                <a:gd name="T50" fmla="*/ 169 w 248"/>
                <a:gd name="T51" fmla="*/ 68 h 177"/>
                <a:gd name="T52" fmla="*/ 156 w 248"/>
                <a:gd name="T53" fmla="*/ 56 h 177"/>
                <a:gd name="T54" fmla="*/ 145 w 248"/>
                <a:gd name="T55" fmla="*/ 44 h 177"/>
                <a:gd name="T56" fmla="*/ 141 w 248"/>
                <a:gd name="T57" fmla="*/ 45 h 177"/>
                <a:gd name="T58" fmla="*/ 130 w 248"/>
                <a:gd name="T59" fmla="*/ 41 h 177"/>
                <a:gd name="T60" fmla="*/ 122 w 248"/>
                <a:gd name="T61" fmla="*/ 33 h 177"/>
                <a:gd name="T62" fmla="*/ 56 w 248"/>
                <a:gd name="T63" fmla="*/ 0 h 177"/>
                <a:gd name="T64" fmla="*/ 44 w 248"/>
                <a:gd name="T65" fmla="*/ 5 h 177"/>
                <a:gd name="T66" fmla="*/ 56 w 248"/>
                <a:gd name="T67" fmla="*/ 15 h 177"/>
                <a:gd name="T68" fmla="*/ 26 w 248"/>
                <a:gd name="T69" fmla="*/ 34 h 177"/>
                <a:gd name="T70" fmla="*/ 28 w 248"/>
                <a:gd name="T71" fmla="*/ 38 h 177"/>
                <a:gd name="T72" fmla="*/ 5 w 248"/>
                <a:gd name="T73" fmla="*/ 60 h 177"/>
                <a:gd name="T74" fmla="*/ 6 w 248"/>
                <a:gd name="T75" fmla="*/ 65 h 177"/>
                <a:gd name="T76" fmla="*/ 13 w 248"/>
                <a:gd name="T77" fmla="*/ 74 h 177"/>
                <a:gd name="T78" fmla="*/ 167 w 248"/>
                <a:gd name="T79" fmla="*/ 165 h 177"/>
                <a:gd name="T80" fmla="*/ 167 w 248"/>
                <a:gd name="T81" fmla="*/ 16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8" h="177">
                  <a:moveTo>
                    <a:pt x="0" y="86"/>
                  </a:moveTo>
                  <a:cubicBezTo>
                    <a:pt x="0" y="93"/>
                    <a:pt x="8" y="97"/>
                    <a:pt x="18" y="102"/>
                  </a:cubicBezTo>
                  <a:cubicBezTo>
                    <a:pt x="19" y="102"/>
                    <a:pt x="19" y="102"/>
                    <a:pt x="19" y="103"/>
                  </a:cubicBezTo>
                  <a:cubicBezTo>
                    <a:pt x="18" y="103"/>
                    <a:pt x="17" y="105"/>
                    <a:pt x="17" y="105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25" y="115"/>
                    <a:pt x="32" y="117"/>
                    <a:pt x="40" y="117"/>
                  </a:cubicBezTo>
                  <a:cubicBezTo>
                    <a:pt x="40" y="117"/>
                    <a:pt x="40" y="117"/>
                    <a:pt x="40" y="117"/>
                  </a:cubicBezTo>
                  <a:cubicBezTo>
                    <a:pt x="47" y="117"/>
                    <a:pt x="53" y="115"/>
                    <a:pt x="60" y="113"/>
                  </a:cubicBezTo>
                  <a:cubicBezTo>
                    <a:pt x="64" y="112"/>
                    <a:pt x="68" y="111"/>
                    <a:pt x="72" y="111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82" y="105"/>
                    <a:pt x="91" y="108"/>
                    <a:pt x="100" y="112"/>
                  </a:cubicBezTo>
                  <a:cubicBezTo>
                    <a:pt x="101" y="112"/>
                    <a:pt x="103" y="113"/>
                    <a:pt x="104" y="113"/>
                  </a:cubicBezTo>
                  <a:cubicBezTo>
                    <a:pt x="104" y="113"/>
                    <a:pt x="104" y="114"/>
                    <a:pt x="104" y="114"/>
                  </a:cubicBezTo>
                  <a:cubicBezTo>
                    <a:pt x="101" y="116"/>
                    <a:pt x="92" y="117"/>
                    <a:pt x="85" y="117"/>
                  </a:cubicBezTo>
                  <a:cubicBezTo>
                    <a:pt x="79" y="117"/>
                    <a:pt x="74" y="117"/>
                    <a:pt x="70" y="119"/>
                  </a:cubicBezTo>
                  <a:cubicBezTo>
                    <a:pt x="67" y="120"/>
                    <a:pt x="57" y="124"/>
                    <a:pt x="58" y="132"/>
                  </a:cubicBezTo>
                  <a:cubicBezTo>
                    <a:pt x="60" y="141"/>
                    <a:pt x="77" y="146"/>
                    <a:pt x="87" y="148"/>
                  </a:cubicBezTo>
                  <a:cubicBezTo>
                    <a:pt x="86" y="148"/>
                    <a:pt x="85" y="149"/>
                    <a:pt x="84" y="149"/>
                  </a:cubicBezTo>
                  <a:cubicBezTo>
                    <a:pt x="80" y="150"/>
                    <a:pt x="80" y="150"/>
                    <a:pt x="80" y="150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9" y="164"/>
                    <a:pt x="112" y="175"/>
                    <a:pt x="130" y="175"/>
                  </a:cubicBezTo>
                  <a:cubicBezTo>
                    <a:pt x="138" y="175"/>
                    <a:pt x="145" y="173"/>
                    <a:pt x="149" y="168"/>
                  </a:cubicBezTo>
                  <a:cubicBezTo>
                    <a:pt x="153" y="173"/>
                    <a:pt x="157" y="177"/>
                    <a:pt x="164" y="177"/>
                  </a:cubicBezTo>
                  <a:cubicBezTo>
                    <a:pt x="166" y="177"/>
                    <a:pt x="167" y="177"/>
                    <a:pt x="168" y="177"/>
                  </a:cubicBezTo>
                  <a:cubicBezTo>
                    <a:pt x="169" y="177"/>
                    <a:pt x="169" y="177"/>
                    <a:pt x="169" y="177"/>
                  </a:cubicBezTo>
                  <a:cubicBezTo>
                    <a:pt x="170" y="177"/>
                    <a:pt x="170" y="177"/>
                    <a:pt x="170" y="177"/>
                  </a:cubicBezTo>
                  <a:cubicBezTo>
                    <a:pt x="174" y="177"/>
                    <a:pt x="177" y="176"/>
                    <a:pt x="180" y="174"/>
                  </a:cubicBezTo>
                  <a:cubicBezTo>
                    <a:pt x="184" y="169"/>
                    <a:pt x="183" y="159"/>
                    <a:pt x="183" y="150"/>
                  </a:cubicBezTo>
                  <a:cubicBezTo>
                    <a:pt x="183" y="148"/>
                    <a:pt x="182" y="146"/>
                    <a:pt x="182" y="145"/>
                  </a:cubicBezTo>
                  <a:cubicBezTo>
                    <a:pt x="183" y="145"/>
                    <a:pt x="183" y="146"/>
                    <a:pt x="183" y="147"/>
                  </a:cubicBezTo>
                  <a:cubicBezTo>
                    <a:pt x="184" y="149"/>
                    <a:pt x="185" y="152"/>
                    <a:pt x="186" y="153"/>
                  </a:cubicBezTo>
                  <a:cubicBezTo>
                    <a:pt x="188" y="156"/>
                    <a:pt x="188" y="156"/>
                    <a:pt x="188" y="156"/>
                  </a:cubicBezTo>
                  <a:cubicBezTo>
                    <a:pt x="190" y="155"/>
                    <a:pt x="190" y="155"/>
                    <a:pt x="190" y="155"/>
                  </a:cubicBezTo>
                  <a:cubicBezTo>
                    <a:pt x="196" y="153"/>
                    <a:pt x="198" y="148"/>
                    <a:pt x="201" y="144"/>
                  </a:cubicBezTo>
                  <a:cubicBezTo>
                    <a:pt x="202" y="142"/>
                    <a:pt x="203" y="139"/>
                    <a:pt x="205" y="138"/>
                  </a:cubicBezTo>
                  <a:cubicBezTo>
                    <a:pt x="207" y="136"/>
                    <a:pt x="210" y="134"/>
                    <a:pt x="213" y="133"/>
                  </a:cubicBezTo>
                  <a:cubicBezTo>
                    <a:pt x="217" y="131"/>
                    <a:pt x="221" y="129"/>
                    <a:pt x="223" y="126"/>
                  </a:cubicBezTo>
                  <a:cubicBezTo>
                    <a:pt x="230" y="123"/>
                    <a:pt x="240" y="117"/>
                    <a:pt x="245" y="111"/>
                  </a:cubicBezTo>
                  <a:cubicBezTo>
                    <a:pt x="248" y="108"/>
                    <a:pt x="248" y="108"/>
                    <a:pt x="248" y="108"/>
                  </a:cubicBezTo>
                  <a:cubicBezTo>
                    <a:pt x="244" y="106"/>
                    <a:pt x="244" y="106"/>
                    <a:pt x="244" y="106"/>
                  </a:cubicBezTo>
                  <a:cubicBezTo>
                    <a:pt x="242" y="105"/>
                    <a:pt x="239" y="104"/>
                    <a:pt x="237" y="103"/>
                  </a:cubicBezTo>
                  <a:cubicBezTo>
                    <a:pt x="231" y="100"/>
                    <a:pt x="224" y="96"/>
                    <a:pt x="217" y="96"/>
                  </a:cubicBezTo>
                  <a:cubicBezTo>
                    <a:pt x="215" y="96"/>
                    <a:pt x="214" y="97"/>
                    <a:pt x="212" y="97"/>
                  </a:cubicBezTo>
                  <a:cubicBezTo>
                    <a:pt x="210" y="97"/>
                    <a:pt x="210" y="97"/>
                    <a:pt x="210" y="97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9" y="100"/>
                    <a:pt x="209" y="101"/>
                    <a:pt x="208" y="102"/>
                  </a:cubicBezTo>
                  <a:cubicBezTo>
                    <a:pt x="206" y="98"/>
                    <a:pt x="205" y="95"/>
                    <a:pt x="203" y="91"/>
                  </a:cubicBezTo>
                  <a:cubicBezTo>
                    <a:pt x="199" y="80"/>
                    <a:pt x="196" y="70"/>
                    <a:pt x="178" y="68"/>
                  </a:cubicBezTo>
                  <a:cubicBezTo>
                    <a:pt x="175" y="68"/>
                    <a:pt x="173" y="68"/>
                    <a:pt x="171" y="68"/>
                  </a:cubicBezTo>
                  <a:cubicBezTo>
                    <a:pt x="171" y="68"/>
                    <a:pt x="170" y="68"/>
                    <a:pt x="169" y="68"/>
                  </a:cubicBezTo>
                  <a:cubicBezTo>
                    <a:pt x="167" y="68"/>
                    <a:pt x="166" y="68"/>
                    <a:pt x="161" y="63"/>
                  </a:cubicBezTo>
                  <a:cubicBezTo>
                    <a:pt x="159" y="61"/>
                    <a:pt x="158" y="58"/>
                    <a:pt x="156" y="56"/>
                  </a:cubicBezTo>
                  <a:cubicBezTo>
                    <a:pt x="154" y="51"/>
                    <a:pt x="152" y="47"/>
                    <a:pt x="147" y="45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4" y="44"/>
                    <a:pt x="143" y="44"/>
                    <a:pt x="141" y="45"/>
                  </a:cubicBezTo>
                  <a:cubicBezTo>
                    <a:pt x="139" y="45"/>
                    <a:pt x="136" y="45"/>
                    <a:pt x="136" y="45"/>
                  </a:cubicBezTo>
                  <a:cubicBezTo>
                    <a:pt x="134" y="45"/>
                    <a:pt x="132" y="43"/>
                    <a:pt x="130" y="41"/>
                  </a:cubicBezTo>
                  <a:cubicBezTo>
                    <a:pt x="129" y="40"/>
                    <a:pt x="128" y="39"/>
                    <a:pt x="127" y="38"/>
                  </a:cubicBezTo>
                  <a:cubicBezTo>
                    <a:pt x="126" y="36"/>
                    <a:pt x="124" y="35"/>
                    <a:pt x="122" y="33"/>
                  </a:cubicBezTo>
                  <a:cubicBezTo>
                    <a:pt x="116" y="27"/>
                    <a:pt x="110" y="21"/>
                    <a:pt x="102" y="17"/>
                  </a:cubicBezTo>
                  <a:cubicBezTo>
                    <a:pt x="88" y="9"/>
                    <a:pt x="68" y="0"/>
                    <a:pt x="56" y="0"/>
                  </a:cubicBezTo>
                  <a:cubicBezTo>
                    <a:pt x="51" y="0"/>
                    <a:pt x="48" y="1"/>
                    <a:pt x="46" y="3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8" y="11"/>
                    <a:pt x="52" y="13"/>
                    <a:pt x="56" y="15"/>
                  </a:cubicBezTo>
                  <a:cubicBezTo>
                    <a:pt x="57" y="16"/>
                    <a:pt x="59" y="17"/>
                    <a:pt x="60" y="18"/>
                  </a:cubicBezTo>
                  <a:cubicBezTo>
                    <a:pt x="48" y="19"/>
                    <a:pt x="33" y="20"/>
                    <a:pt x="26" y="34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9"/>
                    <a:pt x="31" y="40"/>
                    <a:pt x="33" y="41"/>
                  </a:cubicBezTo>
                  <a:cubicBezTo>
                    <a:pt x="19" y="40"/>
                    <a:pt x="10" y="51"/>
                    <a:pt x="5" y="60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13" y="68"/>
                    <a:pt x="20" y="70"/>
                    <a:pt x="27" y="71"/>
                  </a:cubicBezTo>
                  <a:cubicBezTo>
                    <a:pt x="21" y="72"/>
                    <a:pt x="14" y="74"/>
                    <a:pt x="13" y="74"/>
                  </a:cubicBezTo>
                  <a:cubicBezTo>
                    <a:pt x="4" y="78"/>
                    <a:pt x="0" y="82"/>
                    <a:pt x="0" y="86"/>
                  </a:cubicBezTo>
                  <a:close/>
                  <a:moveTo>
                    <a:pt x="167" y="165"/>
                  </a:moveTo>
                  <a:cubicBezTo>
                    <a:pt x="167" y="165"/>
                    <a:pt x="167" y="165"/>
                    <a:pt x="167" y="165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7" y="165"/>
                    <a:pt x="167" y="165"/>
                    <a:pt x="167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4"/>
            <p:cNvSpPr>
              <a:spLocks/>
            </p:cNvSpPr>
            <p:nvPr/>
          </p:nvSpPr>
          <p:spPr bwMode="auto">
            <a:xfrm>
              <a:off x="2562225" y="587376"/>
              <a:ext cx="104775" cy="80963"/>
            </a:xfrm>
            <a:custGeom>
              <a:avLst/>
              <a:gdLst>
                <a:gd name="T0" fmla="*/ 146 w 150"/>
                <a:gd name="T1" fmla="*/ 96 h 117"/>
                <a:gd name="T2" fmla="*/ 148 w 150"/>
                <a:gd name="T3" fmla="*/ 96 h 117"/>
                <a:gd name="T4" fmla="*/ 148 w 150"/>
                <a:gd name="T5" fmla="*/ 94 h 117"/>
                <a:gd name="T6" fmla="*/ 146 w 150"/>
                <a:gd name="T7" fmla="*/ 78 h 117"/>
                <a:gd name="T8" fmla="*/ 127 w 150"/>
                <a:gd name="T9" fmla="*/ 70 h 117"/>
                <a:gd name="T10" fmla="*/ 100 w 150"/>
                <a:gd name="T11" fmla="*/ 40 h 117"/>
                <a:gd name="T12" fmla="*/ 91 w 150"/>
                <a:gd name="T13" fmla="*/ 35 h 117"/>
                <a:gd name="T14" fmla="*/ 86 w 150"/>
                <a:gd name="T15" fmla="*/ 32 h 117"/>
                <a:gd name="T16" fmla="*/ 71 w 150"/>
                <a:gd name="T17" fmla="*/ 24 h 117"/>
                <a:gd name="T18" fmla="*/ 64 w 150"/>
                <a:gd name="T19" fmla="*/ 25 h 117"/>
                <a:gd name="T20" fmla="*/ 58 w 150"/>
                <a:gd name="T21" fmla="*/ 25 h 117"/>
                <a:gd name="T22" fmla="*/ 57 w 150"/>
                <a:gd name="T23" fmla="*/ 23 h 117"/>
                <a:gd name="T24" fmla="*/ 57 w 150"/>
                <a:gd name="T25" fmla="*/ 23 h 117"/>
                <a:gd name="T26" fmla="*/ 57 w 150"/>
                <a:gd name="T27" fmla="*/ 23 h 117"/>
                <a:gd name="T28" fmla="*/ 55 w 150"/>
                <a:gd name="T29" fmla="*/ 15 h 117"/>
                <a:gd name="T30" fmla="*/ 54 w 150"/>
                <a:gd name="T31" fmla="*/ 11 h 117"/>
                <a:gd name="T32" fmla="*/ 44 w 150"/>
                <a:gd name="T33" fmla="*/ 0 h 117"/>
                <a:gd name="T34" fmla="*/ 34 w 150"/>
                <a:gd name="T35" fmla="*/ 5 h 117"/>
                <a:gd name="T36" fmla="*/ 30 w 150"/>
                <a:gd name="T37" fmla="*/ 22 h 117"/>
                <a:gd name="T38" fmla="*/ 29 w 150"/>
                <a:gd name="T39" fmla="*/ 28 h 117"/>
                <a:gd name="T40" fmla="*/ 27 w 150"/>
                <a:gd name="T41" fmla="*/ 37 h 117"/>
                <a:gd name="T42" fmla="*/ 19 w 150"/>
                <a:gd name="T43" fmla="*/ 64 h 117"/>
                <a:gd name="T44" fmla="*/ 13 w 150"/>
                <a:gd name="T45" fmla="*/ 71 h 117"/>
                <a:gd name="T46" fmla="*/ 3 w 150"/>
                <a:gd name="T47" fmla="*/ 90 h 117"/>
                <a:gd name="T48" fmla="*/ 22 w 150"/>
                <a:gd name="T49" fmla="*/ 98 h 117"/>
                <a:gd name="T50" fmla="*/ 37 w 150"/>
                <a:gd name="T51" fmla="*/ 96 h 117"/>
                <a:gd name="T52" fmla="*/ 37 w 150"/>
                <a:gd name="T53" fmla="*/ 96 h 117"/>
                <a:gd name="T54" fmla="*/ 41 w 150"/>
                <a:gd name="T55" fmla="*/ 116 h 117"/>
                <a:gd name="T56" fmla="*/ 43 w 150"/>
                <a:gd name="T57" fmla="*/ 117 h 117"/>
                <a:gd name="T58" fmla="*/ 45 w 150"/>
                <a:gd name="T59" fmla="*/ 116 h 117"/>
                <a:gd name="T60" fmla="*/ 56 w 150"/>
                <a:gd name="T61" fmla="*/ 111 h 117"/>
                <a:gd name="T62" fmla="*/ 77 w 150"/>
                <a:gd name="T63" fmla="*/ 95 h 117"/>
                <a:gd name="T64" fmla="*/ 81 w 150"/>
                <a:gd name="T65" fmla="*/ 89 h 117"/>
                <a:gd name="T66" fmla="*/ 94 w 150"/>
                <a:gd name="T67" fmla="*/ 81 h 117"/>
                <a:gd name="T68" fmla="*/ 114 w 150"/>
                <a:gd name="T69" fmla="*/ 89 h 117"/>
                <a:gd name="T70" fmla="*/ 138 w 150"/>
                <a:gd name="T71" fmla="*/ 97 h 117"/>
                <a:gd name="T72" fmla="*/ 146 w 150"/>
                <a:gd name="T73" fmla="*/ 9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117">
                  <a:moveTo>
                    <a:pt x="146" y="96"/>
                  </a:moveTo>
                  <a:cubicBezTo>
                    <a:pt x="148" y="96"/>
                    <a:pt x="148" y="96"/>
                    <a:pt x="148" y="96"/>
                  </a:cubicBezTo>
                  <a:cubicBezTo>
                    <a:pt x="148" y="94"/>
                    <a:pt x="148" y="94"/>
                    <a:pt x="148" y="94"/>
                  </a:cubicBezTo>
                  <a:cubicBezTo>
                    <a:pt x="150" y="87"/>
                    <a:pt x="149" y="82"/>
                    <a:pt x="146" y="78"/>
                  </a:cubicBezTo>
                  <a:cubicBezTo>
                    <a:pt x="142" y="73"/>
                    <a:pt x="136" y="71"/>
                    <a:pt x="127" y="70"/>
                  </a:cubicBezTo>
                  <a:cubicBezTo>
                    <a:pt x="129" y="54"/>
                    <a:pt x="112" y="46"/>
                    <a:pt x="100" y="40"/>
                  </a:cubicBezTo>
                  <a:cubicBezTo>
                    <a:pt x="96" y="38"/>
                    <a:pt x="93" y="37"/>
                    <a:pt x="91" y="35"/>
                  </a:cubicBezTo>
                  <a:cubicBezTo>
                    <a:pt x="89" y="34"/>
                    <a:pt x="88" y="33"/>
                    <a:pt x="86" y="32"/>
                  </a:cubicBezTo>
                  <a:cubicBezTo>
                    <a:pt x="81" y="29"/>
                    <a:pt x="77" y="26"/>
                    <a:pt x="71" y="24"/>
                  </a:cubicBezTo>
                  <a:cubicBezTo>
                    <a:pt x="69" y="24"/>
                    <a:pt x="66" y="24"/>
                    <a:pt x="64" y="25"/>
                  </a:cubicBezTo>
                  <a:cubicBezTo>
                    <a:pt x="61" y="25"/>
                    <a:pt x="58" y="25"/>
                    <a:pt x="58" y="25"/>
                  </a:cubicBezTo>
                  <a:cubicBezTo>
                    <a:pt x="57" y="24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1"/>
                    <a:pt x="57" y="19"/>
                    <a:pt x="55" y="15"/>
                  </a:cubicBezTo>
                  <a:cubicBezTo>
                    <a:pt x="55" y="14"/>
                    <a:pt x="54" y="12"/>
                    <a:pt x="54" y="11"/>
                  </a:cubicBezTo>
                  <a:cubicBezTo>
                    <a:pt x="52" y="6"/>
                    <a:pt x="50" y="0"/>
                    <a:pt x="44" y="0"/>
                  </a:cubicBezTo>
                  <a:cubicBezTo>
                    <a:pt x="41" y="0"/>
                    <a:pt x="38" y="1"/>
                    <a:pt x="34" y="5"/>
                  </a:cubicBezTo>
                  <a:cubicBezTo>
                    <a:pt x="31" y="9"/>
                    <a:pt x="30" y="16"/>
                    <a:pt x="30" y="22"/>
                  </a:cubicBezTo>
                  <a:cubicBezTo>
                    <a:pt x="30" y="25"/>
                    <a:pt x="29" y="27"/>
                    <a:pt x="29" y="28"/>
                  </a:cubicBezTo>
                  <a:cubicBezTo>
                    <a:pt x="28" y="31"/>
                    <a:pt x="28" y="34"/>
                    <a:pt x="27" y="37"/>
                  </a:cubicBezTo>
                  <a:cubicBezTo>
                    <a:pt x="26" y="46"/>
                    <a:pt x="23" y="58"/>
                    <a:pt x="19" y="64"/>
                  </a:cubicBezTo>
                  <a:cubicBezTo>
                    <a:pt x="18" y="66"/>
                    <a:pt x="16" y="68"/>
                    <a:pt x="13" y="71"/>
                  </a:cubicBezTo>
                  <a:cubicBezTo>
                    <a:pt x="7" y="75"/>
                    <a:pt x="0" y="81"/>
                    <a:pt x="3" y="90"/>
                  </a:cubicBezTo>
                  <a:cubicBezTo>
                    <a:pt x="5" y="97"/>
                    <a:pt x="16" y="98"/>
                    <a:pt x="22" y="98"/>
                  </a:cubicBezTo>
                  <a:cubicBezTo>
                    <a:pt x="27" y="98"/>
                    <a:pt x="32" y="97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5" y="100"/>
                    <a:pt x="32" y="107"/>
                    <a:pt x="41" y="116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9" y="114"/>
                    <a:pt x="52" y="112"/>
                    <a:pt x="56" y="111"/>
                  </a:cubicBezTo>
                  <a:cubicBezTo>
                    <a:pt x="64" y="107"/>
                    <a:pt x="71" y="104"/>
                    <a:pt x="77" y="95"/>
                  </a:cubicBezTo>
                  <a:cubicBezTo>
                    <a:pt x="79" y="93"/>
                    <a:pt x="80" y="91"/>
                    <a:pt x="81" y="89"/>
                  </a:cubicBezTo>
                  <a:cubicBezTo>
                    <a:pt x="85" y="84"/>
                    <a:pt x="86" y="81"/>
                    <a:pt x="94" y="81"/>
                  </a:cubicBezTo>
                  <a:cubicBezTo>
                    <a:pt x="102" y="81"/>
                    <a:pt x="108" y="85"/>
                    <a:pt x="114" y="89"/>
                  </a:cubicBezTo>
                  <a:cubicBezTo>
                    <a:pt x="121" y="93"/>
                    <a:pt x="128" y="97"/>
                    <a:pt x="138" y="97"/>
                  </a:cubicBezTo>
                  <a:cubicBezTo>
                    <a:pt x="141" y="97"/>
                    <a:pt x="143" y="97"/>
                    <a:pt x="146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5"/>
            <p:cNvSpPr>
              <a:spLocks/>
            </p:cNvSpPr>
            <p:nvPr/>
          </p:nvSpPr>
          <p:spPr bwMode="auto">
            <a:xfrm>
              <a:off x="2611438" y="661988"/>
              <a:ext cx="39688" cy="26988"/>
            </a:xfrm>
            <a:custGeom>
              <a:avLst/>
              <a:gdLst>
                <a:gd name="T0" fmla="*/ 1 w 56"/>
                <a:gd name="T1" fmla="*/ 26 h 37"/>
                <a:gd name="T2" fmla="*/ 0 w 56"/>
                <a:gd name="T3" fmla="*/ 28 h 37"/>
                <a:gd name="T4" fmla="*/ 1 w 56"/>
                <a:gd name="T5" fmla="*/ 30 h 37"/>
                <a:gd name="T6" fmla="*/ 21 w 56"/>
                <a:gd name="T7" fmla="*/ 37 h 37"/>
                <a:gd name="T8" fmla="*/ 21 w 56"/>
                <a:gd name="T9" fmla="*/ 37 h 37"/>
                <a:gd name="T10" fmla="*/ 51 w 56"/>
                <a:gd name="T11" fmla="*/ 26 h 37"/>
                <a:gd name="T12" fmla="*/ 56 w 56"/>
                <a:gd name="T13" fmla="*/ 14 h 37"/>
                <a:gd name="T14" fmla="*/ 44 w 56"/>
                <a:gd name="T15" fmla="*/ 0 h 37"/>
                <a:gd name="T16" fmla="*/ 1 w 56"/>
                <a:gd name="T17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37">
                  <a:moveTo>
                    <a:pt x="1" y="26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5" y="35"/>
                    <a:pt x="12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1" y="37"/>
                    <a:pt x="44" y="34"/>
                    <a:pt x="51" y="26"/>
                  </a:cubicBezTo>
                  <a:cubicBezTo>
                    <a:pt x="55" y="22"/>
                    <a:pt x="56" y="18"/>
                    <a:pt x="56" y="14"/>
                  </a:cubicBezTo>
                  <a:cubicBezTo>
                    <a:pt x="55" y="2"/>
                    <a:pt x="48" y="0"/>
                    <a:pt x="44" y="0"/>
                  </a:cubicBezTo>
                  <a:cubicBezTo>
                    <a:pt x="29" y="0"/>
                    <a:pt x="4" y="23"/>
                    <a:pt x="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6"/>
            <p:cNvSpPr>
              <a:spLocks/>
            </p:cNvSpPr>
            <p:nvPr/>
          </p:nvSpPr>
          <p:spPr bwMode="auto">
            <a:xfrm>
              <a:off x="2667000" y="677863"/>
              <a:ext cx="20638" cy="23813"/>
            </a:xfrm>
            <a:custGeom>
              <a:avLst/>
              <a:gdLst>
                <a:gd name="T0" fmla="*/ 23 w 30"/>
                <a:gd name="T1" fmla="*/ 1 h 34"/>
                <a:gd name="T2" fmla="*/ 6 w 30"/>
                <a:gd name="T3" fmla="*/ 7 h 34"/>
                <a:gd name="T4" fmla="*/ 0 w 30"/>
                <a:gd name="T5" fmla="*/ 22 h 34"/>
                <a:gd name="T6" fmla="*/ 10 w 30"/>
                <a:gd name="T7" fmla="*/ 34 h 34"/>
                <a:gd name="T8" fmla="*/ 10 w 30"/>
                <a:gd name="T9" fmla="*/ 34 h 34"/>
                <a:gd name="T10" fmla="*/ 26 w 30"/>
                <a:gd name="T11" fmla="*/ 23 h 34"/>
                <a:gd name="T12" fmla="*/ 26 w 30"/>
                <a:gd name="T13" fmla="*/ 2 h 34"/>
                <a:gd name="T14" fmla="*/ 25 w 30"/>
                <a:gd name="T15" fmla="*/ 1 h 34"/>
                <a:gd name="T16" fmla="*/ 23 w 30"/>
                <a:gd name="T17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4">
                  <a:moveTo>
                    <a:pt x="23" y="1"/>
                  </a:moveTo>
                  <a:cubicBezTo>
                    <a:pt x="17" y="0"/>
                    <a:pt x="11" y="2"/>
                    <a:pt x="6" y="7"/>
                  </a:cubicBezTo>
                  <a:cubicBezTo>
                    <a:pt x="2" y="11"/>
                    <a:pt x="0" y="16"/>
                    <a:pt x="0" y="22"/>
                  </a:cubicBezTo>
                  <a:cubicBezTo>
                    <a:pt x="0" y="33"/>
                    <a:pt x="7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5" y="34"/>
                    <a:pt x="22" y="30"/>
                    <a:pt x="26" y="23"/>
                  </a:cubicBezTo>
                  <a:cubicBezTo>
                    <a:pt x="30" y="16"/>
                    <a:pt x="30" y="8"/>
                    <a:pt x="26" y="2"/>
                  </a:cubicBezTo>
                  <a:cubicBezTo>
                    <a:pt x="25" y="1"/>
                    <a:pt x="25" y="1"/>
                    <a:pt x="25" y="1"/>
                  </a:cubicBezTo>
                  <a:lnTo>
                    <a:pt x="2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7"/>
            <p:cNvSpPr>
              <a:spLocks/>
            </p:cNvSpPr>
            <p:nvPr/>
          </p:nvSpPr>
          <p:spPr bwMode="auto">
            <a:xfrm>
              <a:off x="2713038" y="525463"/>
              <a:ext cx="38100" cy="31750"/>
            </a:xfrm>
            <a:custGeom>
              <a:avLst/>
              <a:gdLst>
                <a:gd name="T0" fmla="*/ 21 w 56"/>
                <a:gd name="T1" fmla="*/ 46 h 46"/>
                <a:gd name="T2" fmla="*/ 21 w 56"/>
                <a:gd name="T3" fmla="*/ 46 h 46"/>
                <a:gd name="T4" fmla="*/ 37 w 56"/>
                <a:gd name="T5" fmla="*/ 43 h 46"/>
                <a:gd name="T6" fmla="*/ 43 w 56"/>
                <a:gd name="T7" fmla="*/ 42 h 46"/>
                <a:gd name="T8" fmla="*/ 45 w 56"/>
                <a:gd name="T9" fmla="*/ 41 h 46"/>
                <a:gd name="T10" fmla="*/ 46 w 56"/>
                <a:gd name="T11" fmla="*/ 40 h 46"/>
                <a:gd name="T12" fmla="*/ 50 w 56"/>
                <a:gd name="T13" fmla="*/ 6 h 46"/>
                <a:gd name="T14" fmla="*/ 37 w 56"/>
                <a:gd name="T15" fmla="*/ 0 h 46"/>
                <a:gd name="T16" fmla="*/ 29 w 56"/>
                <a:gd name="T17" fmla="*/ 1 h 46"/>
                <a:gd name="T18" fmla="*/ 2 w 56"/>
                <a:gd name="T19" fmla="*/ 18 h 46"/>
                <a:gd name="T20" fmla="*/ 2 w 56"/>
                <a:gd name="T21" fmla="*/ 34 h 46"/>
                <a:gd name="T22" fmla="*/ 21 w 5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46">
                  <a:moveTo>
                    <a:pt x="21" y="46"/>
                  </a:moveTo>
                  <a:cubicBezTo>
                    <a:pt x="21" y="46"/>
                    <a:pt x="21" y="46"/>
                    <a:pt x="21" y="46"/>
                  </a:cubicBezTo>
                  <a:cubicBezTo>
                    <a:pt x="26" y="46"/>
                    <a:pt x="32" y="44"/>
                    <a:pt x="37" y="43"/>
                  </a:cubicBezTo>
                  <a:cubicBezTo>
                    <a:pt x="39" y="43"/>
                    <a:pt x="41" y="42"/>
                    <a:pt x="43" y="42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50" y="31"/>
                    <a:pt x="56" y="15"/>
                    <a:pt x="50" y="6"/>
                  </a:cubicBezTo>
                  <a:cubicBezTo>
                    <a:pt x="48" y="3"/>
                    <a:pt x="45" y="0"/>
                    <a:pt x="37" y="0"/>
                  </a:cubicBezTo>
                  <a:cubicBezTo>
                    <a:pt x="35" y="0"/>
                    <a:pt x="32" y="0"/>
                    <a:pt x="29" y="1"/>
                  </a:cubicBezTo>
                  <a:cubicBezTo>
                    <a:pt x="20" y="3"/>
                    <a:pt x="7" y="9"/>
                    <a:pt x="2" y="18"/>
                  </a:cubicBezTo>
                  <a:cubicBezTo>
                    <a:pt x="0" y="23"/>
                    <a:pt x="0" y="29"/>
                    <a:pt x="2" y="34"/>
                  </a:cubicBezTo>
                  <a:cubicBezTo>
                    <a:pt x="6" y="42"/>
                    <a:pt x="12" y="46"/>
                    <a:pt x="2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8"/>
            <p:cNvSpPr>
              <a:spLocks/>
            </p:cNvSpPr>
            <p:nvPr/>
          </p:nvSpPr>
          <p:spPr bwMode="auto">
            <a:xfrm>
              <a:off x="2982913" y="938213"/>
              <a:ext cx="104775" cy="101600"/>
            </a:xfrm>
            <a:custGeom>
              <a:avLst/>
              <a:gdLst>
                <a:gd name="T0" fmla="*/ 115 w 150"/>
                <a:gd name="T1" fmla="*/ 146 h 147"/>
                <a:gd name="T2" fmla="*/ 120 w 150"/>
                <a:gd name="T3" fmla="*/ 146 h 147"/>
                <a:gd name="T4" fmla="*/ 124 w 150"/>
                <a:gd name="T5" fmla="*/ 147 h 147"/>
                <a:gd name="T6" fmla="*/ 131 w 150"/>
                <a:gd name="T7" fmla="*/ 147 h 147"/>
                <a:gd name="T8" fmla="*/ 145 w 150"/>
                <a:gd name="T9" fmla="*/ 137 h 147"/>
                <a:gd name="T10" fmla="*/ 148 w 150"/>
                <a:gd name="T11" fmla="*/ 136 h 147"/>
                <a:gd name="T12" fmla="*/ 149 w 150"/>
                <a:gd name="T13" fmla="*/ 136 h 147"/>
                <a:gd name="T14" fmla="*/ 150 w 150"/>
                <a:gd name="T15" fmla="*/ 134 h 147"/>
                <a:gd name="T16" fmla="*/ 146 w 150"/>
                <a:gd name="T17" fmla="*/ 120 h 147"/>
                <a:gd name="T18" fmla="*/ 148 w 150"/>
                <a:gd name="T19" fmla="*/ 113 h 147"/>
                <a:gd name="T20" fmla="*/ 139 w 150"/>
                <a:gd name="T21" fmla="*/ 109 h 147"/>
                <a:gd name="T22" fmla="*/ 135 w 150"/>
                <a:gd name="T23" fmla="*/ 109 h 147"/>
                <a:gd name="T24" fmla="*/ 126 w 150"/>
                <a:gd name="T25" fmla="*/ 114 h 147"/>
                <a:gd name="T26" fmla="*/ 133 w 150"/>
                <a:gd name="T27" fmla="*/ 101 h 147"/>
                <a:gd name="T28" fmla="*/ 142 w 150"/>
                <a:gd name="T29" fmla="*/ 90 h 147"/>
                <a:gd name="T30" fmla="*/ 144 w 150"/>
                <a:gd name="T31" fmla="*/ 85 h 147"/>
                <a:gd name="T32" fmla="*/ 139 w 150"/>
                <a:gd name="T33" fmla="*/ 85 h 147"/>
                <a:gd name="T34" fmla="*/ 136 w 150"/>
                <a:gd name="T35" fmla="*/ 84 h 147"/>
                <a:gd name="T36" fmla="*/ 132 w 150"/>
                <a:gd name="T37" fmla="*/ 83 h 147"/>
                <a:gd name="T38" fmla="*/ 133 w 150"/>
                <a:gd name="T39" fmla="*/ 76 h 147"/>
                <a:gd name="T40" fmla="*/ 137 w 150"/>
                <a:gd name="T41" fmla="*/ 74 h 147"/>
                <a:gd name="T42" fmla="*/ 140 w 150"/>
                <a:gd name="T43" fmla="*/ 71 h 147"/>
                <a:gd name="T44" fmla="*/ 137 w 150"/>
                <a:gd name="T45" fmla="*/ 69 h 147"/>
                <a:gd name="T46" fmla="*/ 124 w 150"/>
                <a:gd name="T47" fmla="*/ 66 h 147"/>
                <a:gd name="T48" fmla="*/ 120 w 150"/>
                <a:gd name="T49" fmla="*/ 66 h 147"/>
                <a:gd name="T50" fmla="*/ 107 w 150"/>
                <a:gd name="T51" fmla="*/ 56 h 147"/>
                <a:gd name="T52" fmla="*/ 96 w 150"/>
                <a:gd name="T53" fmla="*/ 59 h 147"/>
                <a:gd name="T54" fmla="*/ 89 w 150"/>
                <a:gd name="T55" fmla="*/ 60 h 147"/>
                <a:gd name="T56" fmla="*/ 82 w 150"/>
                <a:gd name="T57" fmla="*/ 52 h 147"/>
                <a:gd name="T58" fmla="*/ 67 w 150"/>
                <a:gd name="T59" fmla="*/ 39 h 147"/>
                <a:gd name="T60" fmla="*/ 74 w 150"/>
                <a:gd name="T61" fmla="*/ 26 h 147"/>
                <a:gd name="T62" fmla="*/ 84 w 150"/>
                <a:gd name="T63" fmla="*/ 13 h 147"/>
                <a:gd name="T64" fmla="*/ 82 w 150"/>
                <a:gd name="T65" fmla="*/ 2 h 147"/>
                <a:gd name="T66" fmla="*/ 76 w 150"/>
                <a:gd name="T67" fmla="*/ 0 h 147"/>
                <a:gd name="T68" fmla="*/ 57 w 150"/>
                <a:gd name="T69" fmla="*/ 11 h 147"/>
                <a:gd name="T70" fmla="*/ 46 w 150"/>
                <a:gd name="T71" fmla="*/ 38 h 147"/>
                <a:gd name="T72" fmla="*/ 33 w 150"/>
                <a:gd name="T73" fmla="*/ 66 h 147"/>
                <a:gd name="T74" fmla="*/ 6 w 150"/>
                <a:gd name="T75" fmla="*/ 87 h 147"/>
                <a:gd name="T76" fmla="*/ 6 w 150"/>
                <a:gd name="T77" fmla="*/ 87 h 147"/>
                <a:gd name="T78" fmla="*/ 10 w 150"/>
                <a:gd name="T79" fmla="*/ 92 h 147"/>
                <a:gd name="T80" fmla="*/ 9 w 150"/>
                <a:gd name="T81" fmla="*/ 93 h 147"/>
                <a:gd name="T82" fmla="*/ 7 w 150"/>
                <a:gd name="T83" fmla="*/ 91 h 147"/>
                <a:gd name="T84" fmla="*/ 1 w 150"/>
                <a:gd name="T85" fmla="*/ 114 h 147"/>
                <a:gd name="T86" fmla="*/ 2 w 150"/>
                <a:gd name="T87" fmla="*/ 114 h 147"/>
                <a:gd name="T88" fmla="*/ 2 w 150"/>
                <a:gd name="T89" fmla="*/ 114 h 147"/>
                <a:gd name="T90" fmla="*/ 3 w 150"/>
                <a:gd name="T91" fmla="*/ 114 h 147"/>
                <a:gd name="T92" fmla="*/ 0 w 150"/>
                <a:gd name="T93" fmla="*/ 119 h 147"/>
                <a:gd name="T94" fmla="*/ 14 w 150"/>
                <a:gd name="T95" fmla="*/ 124 h 147"/>
                <a:gd name="T96" fmla="*/ 31 w 150"/>
                <a:gd name="T97" fmla="*/ 121 h 147"/>
                <a:gd name="T98" fmla="*/ 41 w 150"/>
                <a:gd name="T99" fmla="*/ 118 h 147"/>
                <a:gd name="T100" fmla="*/ 66 w 150"/>
                <a:gd name="T101" fmla="*/ 122 h 147"/>
                <a:gd name="T102" fmla="*/ 87 w 150"/>
                <a:gd name="T103" fmla="*/ 125 h 147"/>
                <a:gd name="T104" fmla="*/ 86 w 150"/>
                <a:gd name="T105" fmla="*/ 139 h 147"/>
                <a:gd name="T106" fmla="*/ 86 w 150"/>
                <a:gd name="T107" fmla="*/ 143 h 147"/>
                <a:gd name="T108" fmla="*/ 90 w 150"/>
                <a:gd name="T109" fmla="*/ 141 h 147"/>
                <a:gd name="T110" fmla="*/ 99 w 150"/>
                <a:gd name="T111" fmla="*/ 138 h 147"/>
                <a:gd name="T112" fmla="*/ 116 w 150"/>
                <a:gd name="T113" fmla="*/ 131 h 147"/>
                <a:gd name="T114" fmla="*/ 119 w 150"/>
                <a:gd name="T115" fmla="*/ 136 h 147"/>
                <a:gd name="T116" fmla="*/ 118 w 150"/>
                <a:gd name="T117" fmla="*/ 141 h 147"/>
                <a:gd name="T118" fmla="*/ 115 w 150"/>
                <a:gd name="T119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0" h="147">
                  <a:moveTo>
                    <a:pt x="115" y="146"/>
                  </a:moveTo>
                  <a:cubicBezTo>
                    <a:pt x="120" y="146"/>
                    <a:pt x="120" y="146"/>
                    <a:pt x="120" y="146"/>
                  </a:cubicBezTo>
                  <a:cubicBezTo>
                    <a:pt x="121" y="146"/>
                    <a:pt x="122" y="146"/>
                    <a:pt x="124" y="147"/>
                  </a:cubicBezTo>
                  <a:cubicBezTo>
                    <a:pt x="126" y="147"/>
                    <a:pt x="128" y="147"/>
                    <a:pt x="131" y="147"/>
                  </a:cubicBezTo>
                  <a:cubicBezTo>
                    <a:pt x="139" y="147"/>
                    <a:pt x="144" y="144"/>
                    <a:pt x="145" y="137"/>
                  </a:cubicBezTo>
                  <a:cubicBezTo>
                    <a:pt x="146" y="137"/>
                    <a:pt x="147" y="137"/>
                    <a:pt x="148" y="136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0" y="128"/>
                    <a:pt x="149" y="124"/>
                    <a:pt x="146" y="120"/>
                  </a:cubicBezTo>
                  <a:cubicBezTo>
                    <a:pt x="147" y="118"/>
                    <a:pt x="149" y="116"/>
                    <a:pt x="148" y="113"/>
                  </a:cubicBezTo>
                  <a:cubicBezTo>
                    <a:pt x="147" y="110"/>
                    <a:pt x="144" y="109"/>
                    <a:pt x="139" y="109"/>
                  </a:cubicBezTo>
                  <a:cubicBezTo>
                    <a:pt x="137" y="109"/>
                    <a:pt x="136" y="109"/>
                    <a:pt x="135" y="109"/>
                  </a:cubicBezTo>
                  <a:cubicBezTo>
                    <a:pt x="134" y="109"/>
                    <a:pt x="132" y="110"/>
                    <a:pt x="126" y="114"/>
                  </a:cubicBezTo>
                  <a:cubicBezTo>
                    <a:pt x="126" y="108"/>
                    <a:pt x="129" y="105"/>
                    <a:pt x="133" y="101"/>
                  </a:cubicBezTo>
                  <a:cubicBezTo>
                    <a:pt x="136" y="98"/>
                    <a:pt x="140" y="95"/>
                    <a:pt x="142" y="90"/>
                  </a:cubicBezTo>
                  <a:cubicBezTo>
                    <a:pt x="144" y="85"/>
                    <a:pt x="144" y="85"/>
                    <a:pt x="144" y="85"/>
                  </a:cubicBezTo>
                  <a:cubicBezTo>
                    <a:pt x="139" y="85"/>
                    <a:pt x="139" y="85"/>
                    <a:pt x="139" y="85"/>
                  </a:cubicBezTo>
                  <a:cubicBezTo>
                    <a:pt x="139" y="85"/>
                    <a:pt x="137" y="85"/>
                    <a:pt x="136" y="84"/>
                  </a:cubicBezTo>
                  <a:cubicBezTo>
                    <a:pt x="135" y="84"/>
                    <a:pt x="134" y="84"/>
                    <a:pt x="132" y="83"/>
                  </a:cubicBezTo>
                  <a:cubicBezTo>
                    <a:pt x="132" y="81"/>
                    <a:pt x="133" y="78"/>
                    <a:pt x="133" y="76"/>
                  </a:cubicBezTo>
                  <a:cubicBezTo>
                    <a:pt x="135" y="75"/>
                    <a:pt x="136" y="74"/>
                    <a:pt x="137" y="74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37" y="69"/>
                    <a:pt x="137" y="69"/>
                    <a:pt x="137" y="69"/>
                  </a:cubicBezTo>
                  <a:cubicBezTo>
                    <a:pt x="134" y="65"/>
                    <a:pt x="130" y="65"/>
                    <a:pt x="124" y="66"/>
                  </a:cubicBezTo>
                  <a:cubicBezTo>
                    <a:pt x="123" y="66"/>
                    <a:pt x="122" y="66"/>
                    <a:pt x="120" y="66"/>
                  </a:cubicBezTo>
                  <a:cubicBezTo>
                    <a:pt x="117" y="60"/>
                    <a:pt x="113" y="56"/>
                    <a:pt x="107" y="56"/>
                  </a:cubicBezTo>
                  <a:cubicBezTo>
                    <a:pt x="103" y="56"/>
                    <a:pt x="99" y="57"/>
                    <a:pt x="96" y="59"/>
                  </a:cubicBezTo>
                  <a:cubicBezTo>
                    <a:pt x="93" y="60"/>
                    <a:pt x="90" y="60"/>
                    <a:pt x="89" y="60"/>
                  </a:cubicBezTo>
                  <a:cubicBezTo>
                    <a:pt x="86" y="59"/>
                    <a:pt x="84" y="57"/>
                    <a:pt x="82" y="52"/>
                  </a:cubicBezTo>
                  <a:cubicBezTo>
                    <a:pt x="80" y="47"/>
                    <a:pt x="77" y="41"/>
                    <a:pt x="67" y="39"/>
                  </a:cubicBezTo>
                  <a:cubicBezTo>
                    <a:pt x="66" y="32"/>
                    <a:pt x="69" y="30"/>
                    <a:pt x="74" y="26"/>
                  </a:cubicBezTo>
                  <a:cubicBezTo>
                    <a:pt x="78" y="24"/>
                    <a:pt x="83" y="20"/>
                    <a:pt x="84" y="13"/>
                  </a:cubicBezTo>
                  <a:cubicBezTo>
                    <a:pt x="85" y="8"/>
                    <a:pt x="84" y="5"/>
                    <a:pt x="82" y="2"/>
                  </a:cubicBezTo>
                  <a:cubicBezTo>
                    <a:pt x="81" y="1"/>
                    <a:pt x="79" y="0"/>
                    <a:pt x="76" y="0"/>
                  </a:cubicBezTo>
                  <a:cubicBezTo>
                    <a:pt x="69" y="0"/>
                    <a:pt x="61" y="7"/>
                    <a:pt x="57" y="11"/>
                  </a:cubicBezTo>
                  <a:cubicBezTo>
                    <a:pt x="51" y="19"/>
                    <a:pt x="48" y="29"/>
                    <a:pt x="46" y="38"/>
                  </a:cubicBezTo>
                  <a:cubicBezTo>
                    <a:pt x="43" y="49"/>
                    <a:pt x="40" y="59"/>
                    <a:pt x="33" y="66"/>
                  </a:cubicBezTo>
                  <a:cubicBezTo>
                    <a:pt x="25" y="73"/>
                    <a:pt x="16" y="80"/>
                    <a:pt x="6" y="8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0" y="92"/>
                    <a:pt x="10" y="93"/>
                    <a:pt x="9" y="93"/>
                  </a:cubicBezTo>
                  <a:cubicBezTo>
                    <a:pt x="8" y="93"/>
                    <a:pt x="7" y="92"/>
                    <a:pt x="7" y="91"/>
                  </a:cubicBezTo>
                  <a:cubicBezTo>
                    <a:pt x="8" y="95"/>
                    <a:pt x="4" y="112"/>
                    <a:pt x="1" y="114"/>
                  </a:cubicBezTo>
                  <a:cubicBezTo>
                    <a:pt x="1" y="114"/>
                    <a:pt x="1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3" y="114"/>
                    <a:pt x="3" y="114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" y="122"/>
                    <a:pt x="8" y="124"/>
                    <a:pt x="14" y="124"/>
                  </a:cubicBezTo>
                  <a:cubicBezTo>
                    <a:pt x="19" y="124"/>
                    <a:pt x="25" y="122"/>
                    <a:pt x="31" y="121"/>
                  </a:cubicBezTo>
                  <a:cubicBezTo>
                    <a:pt x="34" y="120"/>
                    <a:pt x="38" y="119"/>
                    <a:pt x="41" y="118"/>
                  </a:cubicBezTo>
                  <a:cubicBezTo>
                    <a:pt x="48" y="117"/>
                    <a:pt x="57" y="119"/>
                    <a:pt x="66" y="122"/>
                  </a:cubicBezTo>
                  <a:cubicBezTo>
                    <a:pt x="73" y="124"/>
                    <a:pt x="80" y="125"/>
                    <a:pt x="87" y="125"/>
                  </a:cubicBezTo>
                  <a:cubicBezTo>
                    <a:pt x="86" y="129"/>
                    <a:pt x="85" y="134"/>
                    <a:pt x="86" y="139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93" y="140"/>
                    <a:pt x="96" y="139"/>
                    <a:pt x="99" y="138"/>
                  </a:cubicBezTo>
                  <a:cubicBezTo>
                    <a:pt x="104" y="137"/>
                    <a:pt x="110" y="135"/>
                    <a:pt x="116" y="131"/>
                  </a:cubicBezTo>
                  <a:cubicBezTo>
                    <a:pt x="117" y="133"/>
                    <a:pt x="119" y="134"/>
                    <a:pt x="119" y="136"/>
                  </a:cubicBezTo>
                  <a:cubicBezTo>
                    <a:pt x="120" y="138"/>
                    <a:pt x="119" y="139"/>
                    <a:pt x="118" y="141"/>
                  </a:cubicBezTo>
                  <a:lnTo>
                    <a:pt x="11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9"/>
            <p:cNvSpPr>
              <a:spLocks/>
            </p:cNvSpPr>
            <p:nvPr/>
          </p:nvSpPr>
          <p:spPr bwMode="auto">
            <a:xfrm>
              <a:off x="2603500" y="1471613"/>
              <a:ext cx="158750" cy="61913"/>
            </a:xfrm>
            <a:custGeom>
              <a:avLst/>
              <a:gdLst>
                <a:gd name="T0" fmla="*/ 228 w 228"/>
                <a:gd name="T1" fmla="*/ 85 h 89"/>
                <a:gd name="T2" fmla="*/ 228 w 228"/>
                <a:gd name="T3" fmla="*/ 82 h 89"/>
                <a:gd name="T4" fmla="*/ 225 w 228"/>
                <a:gd name="T5" fmla="*/ 75 h 89"/>
                <a:gd name="T6" fmla="*/ 223 w 228"/>
                <a:gd name="T7" fmla="*/ 71 h 89"/>
                <a:gd name="T8" fmla="*/ 223 w 228"/>
                <a:gd name="T9" fmla="*/ 70 h 89"/>
                <a:gd name="T10" fmla="*/ 222 w 228"/>
                <a:gd name="T11" fmla="*/ 69 h 89"/>
                <a:gd name="T12" fmla="*/ 212 w 228"/>
                <a:gd name="T13" fmla="*/ 66 h 89"/>
                <a:gd name="T14" fmla="*/ 206 w 228"/>
                <a:gd name="T15" fmla="*/ 65 h 89"/>
                <a:gd name="T16" fmla="*/ 202 w 228"/>
                <a:gd name="T17" fmla="*/ 62 h 89"/>
                <a:gd name="T18" fmla="*/ 199 w 228"/>
                <a:gd name="T19" fmla="*/ 57 h 89"/>
                <a:gd name="T20" fmla="*/ 181 w 228"/>
                <a:gd name="T21" fmla="*/ 51 h 89"/>
                <a:gd name="T22" fmla="*/ 169 w 228"/>
                <a:gd name="T23" fmla="*/ 48 h 89"/>
                <a:gd name="T24" fmla="*/ 168 w 228"/>
                <a:gd name="T25" fmla="*/ 46 h 89"/>
                <a:gd name="T26" fmla="*/ 157 w 228"/>
                <a:gd name="T27" fmla="*/ 32 h 89"/>
                <a:gd name="T28" fmla="*/ 147 w 228"/>
                <a:gd name="T29" fmla="*/ 29 h 89"/>
                <a:gd name="T30" fmla="*/ 139 w 228"/>
                <a:gd name="T31" fmla="*/ 27 h 89"/>
                <a:gd name="T32" fmla="*/ 105 w 228"/>
                <a:gd name="T33" fmla="*/ 11 h 89"/>
                <a:gd name="T34" fmla="*/ 100 w 228"/>
                <a:gd name="T35" fmla="*/ 10 h 89"/>
                <a:gd name="T36" fmla="*/ 63 w 228"/>
                <a:gd name="T37" fmla="*/ 1 h 89"/>
                <a:gd name="T38" fmla="*/ 55 w 228"/>
                <a:gd name="T39" fmla="*/ 3 h 89"/>
                <a:gd name="T40" fmla="*/ 45 w 228"/>
                <a:gd name="T41" fmla="*/ 5 h 89"/>
                <a:gd name="T42" fmla="*/ 44 w 228"/>
                <a:gd name="T43" fmla="*/ 5 h 89"/>
                <a:gd name="T44" fmla="*/ 16 w 228"/>
                <a:gd name="T45" fmla="*/ 11 h 89"/>
                <a:gd name="T46" fmla="*/ 0 w 228"/>
                <a:gd name="T47" fmla="*/ 34 h 89"/>
                <a:gd name="T48" fmla="*/ 1 w 228"/>
                <a:gd name="T49" fmla="*/ 36 h 89"/>
                <a:gd name="T50" fmla="*/ 2 w 228"/>
                <a:gd name="T51" fmla="*/ 37 h 89"/>
                <a:gd name="T52" fmla="*/ 9 w 228"/>
                <a:gd name="T53" fmla="*/ 38 h 89"/>
                <a:gd name="T54" fmla="*/ 32 w 228"/>
                <a:gd name="T55" fmla="*/ 29 h 89"/>
                <a:gd name="T56" fmla="*/ 56 w 228"/>
                <a:gd name="T57" fmla="*/ 20 h 89"/>
                <a:gd name="T58" fmla="*/ 60 w 228"/>
                <a:gd name="T59" fmla="*/ 22 h 89"/>
                <a:gd name="T60" fmla="*/ 61 w 228"/>
                <a:gd name="T61" fmla="*/ 23 h 89"/>
                <a:gd name="T62" fmla="*/ 63 w 228"/>
                <a:gd name="T63" fmla="*/ 28 h 89"/>
                <a:gd name="T64" fmla="*/ 64 w 228"/>
                <a:gd name="T65" fmla="*/ 30 h 89"/>
                <a:gd name="T66" fmla="*/ 76 w 228"/>
                <a:gd name="T67" fmla="*/ 36 h 89"/>
                <a:gd name="T68" fmla="*/ 80 w 228"/>
                <a:gd name="T69" fmla="*/ 36 h 89"/>
                <a:gd name="T70" fmla="*/ 96 w 228"/>
                <a:gd name="T71" fmla="*/ 44 h 89"/>
                <a:gd name="T72" fmla="*/ 96 w 228"/>
                <a:gd name="T73" fmla="*/ 45 h 89"/>
                <a:gd name="T74" fmla="*/ 97 w 228"/>
                <a:gd name="T75" fmla="*/ 46 h 89"/>
                <a:gd name="T76" fmla="*/ 112 w 228"/>
                <a:gd name="T77" fmla="*/ 50 h 89"/>
                <a:gd name="T78" fmla="*/ 119 w 228"/>
                <a:gd name="T79" fmla="*/ 52 h 89"/>
                <a:gd name="T80" fmla="*/ 128 w 228"/>
                <a:gd name="T81" fmla="*/ 58 h 89"/>
                <a:gd name="T82" fmla="*/ 135 w 228"/>
                <a:gd name="T83" fmla="*/ 64 h 89"/>
                <a:gd name="T84" fmla="*/ 144 w 228"/>
                <a:gd name="T85" fmla="*/ 67 h 89"/>
                <a:gd name="T86" fmla="*/ 155 w 228"/>
                <a:gd name="T87" fmla="*/ 71 h 89"/>
                <a:gd name="T88" fmla="*/ 149 w 228"/>
                <a:gd name="T89" fmla="*/ 77 h 89"/>
                <a:gd name="T90" fmla="*/ 142 w 228"/>
                <a:gd name="T91" fmla="*/ 82 h 89"/>
                <a:gd name="T92" fmla="*/ 138 w 228"/>
                <a:gd name="T93" fmla="*/ 87 h 89"/>
                <a:gd name="T94" fmla="*/ 144 w 228"/>
                <a:gd name="T95" fmla="*/ 87 h 89"/>
                <a:gd name="T96" fmla="*/ 184 w 228"/>
                <a:gd name="T97" fmla="*/ 89 h 89"/>
                <a:gd name="T98" fmla="*/ 184 w 228"/>
                <a:gd name="T99" fmla="*/ 89 h 89"/>
                <a:gd name="T100" fmla="*/ 225 w 228"/>
                <a:gd name="T101" fmla="*/ 85 h 89"/>
                <a:gd name="T102" fmla="*/ 228 w 228"/>
                <a:gd name="T103" fmla="*/ 8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8" h="89">
                  <a:moveTo>
                    <a:pt x="228" y="85"/>
                  </a:moveTo>
                  <a:cubicBezTo>
                    <a:pt x="228" y="82"/>
                    <a:pt x="228" y="82"/>
                    <a:pt x="228" y="82"/>
                  </a:cubicBezTo>
                  <a:cubicBezTo>
                    <a:pt x="227" y="79"/>
                    <a:pt x="226" y="77"/>
                    <a:pt x="225" y="75"/>
                  </a:cubicBezTo>
                  <a:cubicBezTo>
                    <a:pt x="224" y="74"/>
                    <a:pt x="223" y="73"/>
                    <a:pt x="223" y="71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18" y="66"/>
                    <a:pt x="215" y="66"/>
                    <a:pt x="212" y="66"/>
                  </a:cubicBezTo>
                  <a:cubicBezTo>
                    <a:pt x="210" y="66"/>
                    <a:pt x="208" y="65"/>
                    <a:pt x="206" y="65"/>
                  </a:cubicBezTo>
                  <a:cubicBezTo>
                    <a:pt x="203" y="63"/>
                    <a:pt x="203" y="63"/>
                    <a:pt x="202" y="62"/>
                  </a:cubicBezTo>
                  <a:cubicBezTo>
                    <a:pt x="202" y="61"/>
                    <a:pt x="201" y="60"/>
                    <a:pt x="199" y="57"/>
                  </a:cubicBezTo>
                  <a:cubicBezTo>
                    <a:pt x="193" y="52"/>
                    <a:pt x="186" y="51"/>
                    <a:pt x="181" y="51"/>
                  </a:cubicBezTo>
                  <a:cubicBezTo>
                    <a:pt x="176" y="51"/>
                    <a:pt x="172" y="51"/>
                    <a:pt x="169" y="48"/>
                  </a:cubicBezTo>
                  <a:cubicBezTo>
                    <a:pt x="169" y="48"/>
                    <a:pt x="168" y="47"/>
                    <a:pt x="168" y="46"/>
                  </a:cubicBezTo>
                  <a:cubicBezTo>
                    <a:pt x="165" y="41"/>
                    <a:pt x="161" y="35"/>
                    <a:pt x="157" y="32"/>
                  </a:cubicBezTo>
                  <a:cubicBezTo>
                    <a:pt x="154" y="30"/>
                    <a:pt x="150" y="30"/>
                    <a:pt x="147" y="29"/>
                  </a:cubicBezTo>
                  <a:cubicBezTo>
                    <a:pt x="144" y="28"/>
                    <a:pt x="141" y="28"/>
                    <a:pt x="139" y="27"/>
                  </a:cubicBezTo>
                  <a:cubicBezTo>
                    <a:pt x="128" y="21"/>
                    <a:pt x="116" y="16"/>
                    <a:pt x="105" y="11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89" y="5"/>
                    <a:pt x="77" y="0"/>
                    <a:pt x="63" y="1"/>
                  </a:cubicBezTo>
                  <a:cubicBezTo>
                    <a:pt x="60" y="2"/>
                    <a:pt x="57" y="2"/>
                    <a:pt x="55" y="3"/>
                  </a:cubicBezTo>
                  <a:cubicBezTo>
                    <a:pt x="51" y="4"/>
                    <a:pt x="48" y="4"/>
                    <a:pt x="45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35" y="5"/>
                    <a:pt x="25" y="6"/>
                    <a:pt x="16" y="11"/>
                  </a:cubicBezTo>
                  <a:cubicBezTo>
                    <a:pt x="14" y="12"/>
                    <a:pt x="0" y="30"/>
                    <a:pt x="0" y="34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8"/>
                    <a:pt x="7" y="38"/>
                    <a:pt x="9" y="38"/>
                  </a:cubicBezTo>
                  <a:cubicBezTo>
                    <a:pt x="17" y="38"/>
                    <a:pt x="25" y="33"/>
                    <a:pt x="32" y="29"/>
                  </a:cubicBezTo>
                  <a:cubicBezTo>
                    <a:pt x="40" y="24"/>
                    <a:pt x="49" y="19"/>
                    <a:pt x="56" y="20"/>
                  </a:cubicBezTo>
                  <a:cubicBezTo>
                    <a:pt x="60" y="21"/>
                    <a:pt x="60" y="22"/>
                    <a:pt x="60" y="22"/>
                  </a:cubicBezTo>
                  <a:cubicBezTo>
                    <a:pt x="60" y="22"/>
                    <a:pt x="60" y="22"/>
                    <a:pt x="61" y="23"/>
                  </a:cubicBezTo>
                  <a:cubicBezTo>
                    <a:pt x="61" y="24"/>
                    <a:pt x="61" y="26"/>
                    <a:pt x="63" y="28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7" y="35"/>
                    <a:pt x="69" y="36"/>
                    <a:pt x="76" y="36"/>
                  </a:cubicBezTo>
                  <a:cubicBezTo>
                    <a:pt x="77" y="36"/>
                    <a:pt x="78" y="36"/>
                    <a:pt x="80" y="36"/>
                  </a:cubicBezTo>
                  <a:cubicBezTo>
                    <a:pt x="89" y="37"/>
                    <a:pt x="95" y="37"/>
                    <a:pt x="96" y="44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101" y="49"/>
                    <a:pt x="107" y="50"/>
                    <a:pt x="112" y="50"/>
                  </a:cubicBezTo>
                  <a:cubicBezTo>
                    <a:pt x="114" y="51"/>
                    <a:pt x="117" y="51"/>
                    <a:pt x="119" y="52"/>
                  </a:cubicBezTo>
                  <a:cubicBezTo>
                    <a:pt x="123" y="53"/>
                    <a:pt x="125" y="55"/>
                    <a:pt x="128" y="58"/>
                  </a:cubicBezTo>
                  <a:cubicBezTo>
                    <a:pt x="130" y="60"/>
                    <a:pt x="132" y="62"/>
                    <a:pt x="135" y="64"/>
                  </a:cubicBezTo>
                  <a:cubicBezTo>
                    <a:pt x="137" y="65"/>
                    <a:pt x="140" y="66"/>
                    <a:pt x="144" y="67"/>
                  </a:cubicBezTo>
                  <a:cubicBezTo>
                    <a:pt x="148" y="67"/>
                    <a:pt x="154" y="69"/>
                    <a:pt x="155" y="71"/>
                  </a:cubicBezTo>
                  <a:cubicBezTo>
                    <a:pt x="156" y="72"/>
                    <a:pt x="153" y="74"/>
                    <a:pt x="149" y="77"/>
                  </a:cubicBezTo>
                  <a:cubicBezTo>
                    <a:pt x="146" y="78"/>
                    <a:pt x="143" y="80"/>
                    <a:pt x="142" y="82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44" y="87"/>
                    <a:pt x="144" y="87"/>
                    <a:pt x="144" y="87"/>
                  </a:cubicBezTo>
                  <a:cubicBezTo>
                    <a:pt x="157" y="88"/>
                    <a:pt x="170" y="89"/>
                    <a:pt x="184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200" y="89"/>
                    <a:pt x="214" y="88"/>
                    <a:pt x="225" y="85"/>
                  </a:cubicBezTo>
                  <a:lnTo>
                    <a:pt x="228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00"/>
            <p:cNvSpPr>
              <a:spLocks/>
            </p:cNvSpPr>
            <p:nvPr/>
          </p:nvSpPr>
          <p:spPr bwMode="auto">
            <a:xfrm>
              <a:off x="2863850" y="1552576"/>
              <a:ext cx="28575" cy="12700"/>
            </a:xfrm>
            <a:custGeom>
              <a:avLst/>
              <a:gdLst>
                <a:gd name="T0" fmla="*/ 38 w 41"/>
                <a:gd name="T1" fmla="*/ 5 h 20"/>
                <a:gd name="T2" fmla="*/ 19 w 41"/>
                <a:gd name="T3" fmla="*/ 0 h 20"/>
                <a:gd name="T4" fmla="*/ 10 w 41"/>
                <a:gd name="T5" fmla="*/ 1 h 20"/>
                <a:gd name="T6" fmla="*/ 0 w 41"/>
                <a:gd name="T7" fmla="*/ 12 h 20"/>
                <a:gd name="T8" fmla="*/ 6 w 41"/>
                <a:gd name="T9" fmla="*/ 19 h 20"/>
                <a:gd name="T10" fmla="*/ 16 w 41"/>
                <a:gd name="T11" fmla="*/ 20 h 20"/>
                <a:gd name="T12" fmla="*/ 20 w 41"/>
                <a:gd name="T13" fmla="*/ 20 h 20"/>
                <a:gd name="T14" fmla="*/ 21 w 41"/>
                <a:gd name="T15" fmla="*/ 20 h 20"/>
                <a:gd name="T16" fmla="*/ 39 w 41"/>
                <a:gd name="T17" fmla="*/ 15 h 20"/>
                <a:gd name="T18" fmla="*/ 40 w 41"/>
                <a:gd name="T19" fmla="*/ 7 h 20"/>
                <a:gd name="T20" fmla="*/ 39 w 41"/>
                <a:gd name="T21" fmla="*/ 5 h 20"/>
                <a:gd name="T22" fmla="*/ 38 w 41"/>
                <a:gd name="T23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20">
                  <a:moveTo>
                    <a:pt x="38" y="5"/>
                  </a:moveTo>
                  <a:cubicBezTo>
                    <a:pt x="33" y="1"/>
                    <a:pt x="25" y="0"/>
                    <a:pt x="19" y="0"/>
                  </a:cubicBezTo>
                  <a:cubicBezTo>
                    <a:pt x="15" y="0"/>
                    <a:pt x="12" y="0"/>
                    <a:pt x="10" y="1"/>
                  </a:cubicBezTo>
                  <a:cubicBezTo>
                    <a:pt x="6" y="2"/>
                    <a:pt x="0" y="7"/>
                    <a:pt x="0" y="12"/>
                  </a:cubicBezTo>
                  <a:cubicBezTo>
                    <a:pt x="0" y="14"/>
                    <a:pt x="0" y="17"/>
                    <a:pt x="6" y="19"/>
                  </a:cubicBezTo>
                  <a:cubicBezTo>
                    <a:pt x="9" y="20"/>
                    <a:pt x="13" y="20"/>
                    <a:pt x="16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8" y="20"/>
                    <a:pt x="35" y="20"/>
                    <a:pt x="39" y="15"/>
                  </a:cubicBezTo>
                  <a:cubicBezTo>
                    <a:pt x="40" y="13"/>
                    <a:pt x="41" y="11"/>
                    <a:pt x="40" y="7"/>
                  </a:cubicBezTo>
                  <a:cubicBezTo>
                    <a:pt x="39" y="5"/>
                    <a:pt x="39" y="5"/>
                    <a:pt x="39" y="5"/>
                  </a:cubicBezTo>
                  <a:lnTo>
                    <a:pt x="38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01"/>
            <p:cNvSpPr>
              <a:spLocks/>
            </p:cNvSpPr>
            <p:nvPr/>
          </p:nvSpPr>
          <p:spPr bwMode="auto">
            <a:xfrm>
              <a:off x="2949575" y="1679576"/>
              <a:ext cx="15875" cy="17463"/>
            </a:xfrm>
            <a:custGeom>
              <a:avLst/>
              <a:gdLst>
                <a:gd name="T0" fmla="*/ 9 w 23"/>
                <a:gd name="T1" fmla="*/ 26 h 26"/>
                <a:gd name="T2" fmla="*/ 12 w 23"/>
                <a:gd name="T3" fmla="*/ 26 h 26"/>
                <a:gd name="T4" fmla="*/ 21 w 23"/>
                <a:gd name="T5" fmla="*/ 19 h 26"/>
                <a:gd name="T6" fmla="*/ 20 w 23"/>
                <a:gd name="T7" fmla="*/ 5 h 26"/>
                <a:gd name="T8" fmla="*/ 9 w 23"/>
                <a:gd name="T9" fmla="*/ 0 h 26"/>
                <a:gd name="T10" fmla="*/ 1 w 23"/>
                <a:gd name="T11" fmla="*/ 9 h 26"/>
                <a:gd name="T12" fmla="*/ 9 w 2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6">
                  <a:moveTo>
                    <a:pt x="9" y="26"/>
                  </a:moveTo>
                  <a:cubicBezTo>
                    <a:pt x="10" y="26"/>
                    <a:pt x="11" y="26"/>
                    <a:pt x="12" y="26"/>
                  </a:cubicBezTo>
                  <a:cubicBezTo>
                    <a:pt x="15" y="26"/>
                    <a:pt x="19" y="24"/>
                    <a:pt x="21" y="19"/>
                  </a:cubicBezTo>
                  <a:cubicBezTo>
                    <a:pt x="23" y="15"/>
                    <a:pt x="22" y="10"/>
                    <a:pt x="20" y="5"/>
                  </a:cubicBezTo>
                  <a:cubicBezTo>
                    <a:pt x="17" y="2"/>
                    <a:pt x="13" y="0"/>
                    <a:pt x="9" y="0"/>
                  </a:cubicBezTo>
                  <a:cubicBezTo>
                    <a:pt x="4" y="0"/>
                    <a:pt x="1" y="4"/>
                    <a:pt x="1" y="9"/>
                  </a:cubicBezTo>
                  <a:cubicBezTo>
                    <a:pt x="0" y="16"/>
                    <a:pt x="3" y="24"/>
                    <a:pt x="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02"/>
            <p:cNvSpPr>
              <a:spLocks noEditPoints="1"/>
            </p:cNvSpPr>
            <p:nvPr/>
          </p:nvSpPr>
          <p:spPr bwMode="auto">
            <a:xfrm>
              <a:off x="1355725" y="350838"/>
              <a:ext cx="2001838" cy="2524125"/>
            </a:xfrm>
            <a:custGeom>
              <a:avLst/>
              <a:gdLst>
                <a:gd name="T0" fmla="*/ 879 w 2877"/>
                <a:gd name="T1" fmla="*/ 861 h 3627"/>
                <a:gd name="T2" fmla="*/ 860 w 2877"/>
                <a:gd name="T3" fmla="*/ 877 h 3627"/>
                <a:gd name="T4" fmla="*/ 947 w 2877"/>
                <a:gd name="T5" fmla="*/ 1173 h 3627"/>
                <a:gd name="T6" fmla="*/ 1204 w 2877"/>
                <a:gd name="T7" fmla="*/ 1555 h 3627"/>
                <a:gd name="T8" fmla="*/ 1234 w 2877"/>
                <a:gd name="T9" fmla="*/ 1506 h 3627"/>
                <a:gd name="T10" fmla="*/ 1540 w 2877"/>
                <a:gd name="T11" fmla="*/ 1803 h 3627"/>
                <a:gd name="T12" fmla="*/ 1906 w 2877"/>
                <a:gd name="T13" fmla="*/ 1962 h 3627"/>
                <a:gd name="T14" fmla="*/ 1901 w 2877"/>
                <a:gd name="T15" fmla="*/ 2144 h 3627"/>
                <a:gd name="T16" fmla="*/ 1970 w 2877"/>
                <a:gd name="T17" fmla="*/ 2476 h 3627"/>
                <a:gd name="T18" fmla="*/ 2076 w 2877"/>
                <a:gd name="T19" fmla="*/ 2864 h 3627"/>
                <a:gd name="T20" fmla="*/ 2015 w 2877"/>
                <a:gd name="T21" fmla="*/ 3247 h 3627"/>
                <a:gd name="T22" fmla="*/ 2001 w 2877"/>
                <a:gd name="T23" fmla="*/ 3350 h 3627"/>
                <a:gd name="T24" fmla="*/ 2043 w 2877"/>
                <a:gd name="T25" fmla="*/ 3505 h 3627"/>
                <a:gd name="T26" fmla="*/ 2110 w 2877"/>
                <a:gd name="T27" fmla="*/ 3617 h 3627"/>
                <a:gd name="T28" fmla="*/ 2102 w 2877"/>
                <a:gd name="T29" fmla="*/ 3576 h 3627"/>
                <a:gd name="T30" fmla="*/ 2214 w 2877"/>
                <a:gd name="T31" fmla="*/ 3263 h 3627"/>
                <a:gd name="T32" fmla="*/ 2388 w 2877"/>
                <a:gd name="T33" fmla="*/ 3034 h 3627"/>
                <a:gd name="T34" fmla="*/ 2690 w 2877"/>
                <a:gd name="T35" fmla="*/ 2720 h 3627"/>
                <a:gd name="T36" fmla="*/ 2877 w 2877"/>
                <a:gd name="T37" fmla="*/ 2331 h 3627"/>
                <a:gd name="T38" fmla="*/ 2563 w 2877"/>
                <a:gd name="T39" fmla="*/ 2211 h 3627"/>
                <a:gd name="T40" fmla="*/ 2405 w 2877"/>
                <a:gd name="T41" fmla="*/ 2025 h 3627"/>
                <a:gd name="T42" fmla="*/ 2139 w 2877"/>
                <a:gd name="T43" fmla="*/ 1899 h 3627"/>
                <a:gd name="T44" fmla="*/ 1883 w 2877"/>
                <a:gd name="T45" fmla="*/ 1953 h 3627"/>
                <a:gd name="T46" fmla="*/ 1648 w 2877"/>
                <a:gd name="T47" fmla="*/ 1722 h 3627"/>
                <a:gd name="T48" fmla="*/ 1615 w 2877"/>
                <a:gd name="T49" fmla="*/ 1457 h 3627"/>
                <a:gd name="T50" fmla="*/ 1837 w 2877"/>
                <a:gd name="T51" fmla="*/ 1505 h 3627"/>
                <a:gd name="T52" fmla="*/ 1993 w 2877"/>
                <a:gd name="T53" fmla="*/ 1291 h 3627"/>
                <a:gd name="T54" fmla="*/ 2109 w 2877"/>
                <a:gd name="T55" fmla="*/ 1130 h 3627"/>
                <a:gd name="T56" fmla="*/ 2237 w 2877"/>
                <a:gd name="T57" fmla="*/ 1060 h 3627"/>
                <a:gd name="T58" fmla="*/ 2236 w 2877"/>
                <a:gd name="T59" fmla="*/ 989 h 3627"/>
                <a:gd name="T60" fmla="*/ 2117 w 2877"/>
                <a:gd name="T61" fmla="*/ 949 h 3627"/>
                <a:gd name="T62" fmla="*/ 2417 w 2877"/>
                <a:gd name="T63" fmla="*/ 806 h 3627"/>
                <a:gd name="T64" fmla="*/ 2301 w 2877"/>
                <a:gd name="T65" fmla="*/ 677 h 3627"/>
                <a:gd name="T66" fmla="*/ 2124 w 2877"/>
                <a:gd name="T67" fmla="*/ 526 h 3627"/>
                <a:gd name="T68" fmla="*/ 1896 w 2877"/>
                <a:gd name="T69" fmla="*/ 732 h 3627"/>
                <a:gd name="T70" fmla="*/ 1845 w 2877"/>
                <a:gd name="T71" fmla="*/ 727 h 3627"/>
                <a:gd name="T72" fmla="*/ 1649 w 2877"/>
                <a:gd name="T73" fmla="*/ 464 h 3627"/>
                <a:gd name="T74" fmla="*/ 1850 w 2877"/>
                <a:gd name="T75" fmla="*/ 255 h 3627"/>
                <a:gd name="T76" fmla="*/ 2016 w 2877"/>
                <a:gd name="T77" fmla="*/ 246 h 3627"/>
                <a:gd name="T78" fmla="*/ 2185 w 2877"/>
                <a:gd name="T79" fmla="*/ 459 h 3627"/>
                <a:gd name="T80" fmla="*/ 2251 w 2877"/>
                <a:gd name="T81" fmla="*/ 303 h 3627"/>
                <a:gd name="T82" fmla="*/ 2031 w 2877"/>
                <a:gd name="T83" fmla="*/ 120 h 3627"/>
                <a:gd name="T84" fmla="*/ 1872 w 2877"/>
                <a:gd name="T85" fmla="*/ 28 h 3627"/>
                <a:gd name="T86" fmla="*/ 1768 w 2877"/>
                <a:gd name="T87" fmla="*/ 250 h 3627"/>
                <a:gd name="T88" fmla="*/ 1646 w 2877"/>
                <a:gd name="T89" fmla="*/ 164 h 3627"/>
                <a:gd name="T90" fmla="*/ 1562 w 2877"/>
                <a:gd name="T91" fmla="*/ 105 h 3627"/>
                <a:gd name="T92" fmla="*/ 1499 w 2877"/>
                <a:gd name="T93" fmla="*/ 255 h 3627"/>
                <a:gd name="T94" fmla="*/ 1316 w 2877"/>
                <a:gd name="T95" fmla="*/ 254 h 3627"/>
                <a:gd name="T96" fmla="*/ 1078 w 2877"/>
                <a:gd name="T97" fmla="*/ 217 h 3627"/>
                <a:gd name="T98" fmla="*/ 854 w 2877"/>
                <a:gd name="T99" fmla="*/ 176 h 3627"/>
                <a:gd name="T100" fmla="*/ 684 w 2877"/>
                <a:gd name="T101" fmla="*/ 227 h 3627"/>
                <a:gd name="T102" fmla="*/ 269 w 2877"/>
                <a:gd name="T103" fmla="*/ 145 h 3627"/>
                <a:gd name="T104" fmla="*/ 83 w 2877"/>
                <a:gd name="T105" fmla="*/ 324 h 3627"/>
                <a:gd name="T106" fmla="*/ 123 w 2877"/>
                <a:gd name="T107" fmla="*/ 435 h 3627"/>
                <a:gd name="T108" fmla="*/ 146 w 2877"/>
                <a:gd name="T109" fmla="*/ 615 h 3627"/>
                <a:gd name="T110" fmla="*/ 255 w 2877"/>
                <a:gd name="T111" fmla="*/ 662 h 3627"/>
                <a:gd name="T112" fmla="*/ 562 w 2877"/>
                <a:gd name="T113" fmla="*/ 574 h 3627"/>
                <a:gd name="T114" fmla="*/ 707 w 2877"/>
                <a:gd name="T115" fmla="*/ 631 h 3627"/>
                <a:gd name="T116" fmla="*/ 2327 w 2877"/>
                <a:gd name="T117" fmla="*/ 783 h 3627"/>
                <a:gd name="T118" fmla="*/ 1834 w 2877"/>
                <a:gd name="T119" fmla="*/ 1123 h 3627"/>
                <a:gd name="T120" fmla="*/ 1857 w 2877"/>
                <a:gd name="T121" fmla="*/ 1037 h 3627"/>
                <a:gd name="T122" fmla="*/ 1762 w 2877"/>
                <a:gd name="T123" fmla="*/ 1016 h 3627"/>
                <a:gd name="T124" fmla="*/ 2080 w 2877"/>
                <a:gd name="T125" fmla="*/ 136 h 3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77" h="3627">
                  <a:moveTo>
                    <a:pt x="740" y="665"/>
                  </a:moveTo>
                  <a:cubicBezTo>
                    <a:pt x="739" y="667"/>
                    <a:pt x="739" y="667"/>
                    <a:pt x="739" y="667"/>
                  </a:cubicBezTo>
                  <a:cubicBezTo>
                    <a:pt x="736" y="677"/>
                    <a:pt x="744" y="683"/>
                    <a:pt x="751" y="688"/>
                  </a:cubicBezTo>
                  <a:cubicBezTo>
                    <a:pt x="753" y="690"/>
                    <a:pt x="753" y="690"/>
                    <a:pt x="753" y="690"/>
                  </a:cubicBezTo>
                  <a:cubicBezTo>
                    <a:pt x="755" y="689"/>
                    <a:pt x="755" y="689"/>
                    <a:pt x="755" y="689"/>
                  </a:cubicBezTo>
                  <a:cubicBezTo>
                    <a:pt x="761" y="686"/>
                    <a:pt x="764" y="688"/>
                    <a:pt x="767" y="695"/>
                  </a:cubicBezTo>
                  <a:cubicBezTo>
                    <a:pt x="769" y="697"/>
                    <a:pt x="770" y="699"/>
                    <a:pt x="772" y="701"/>
                  </a:cubicBezTo>
                  <a:cubicBezTo>
                    <a:pt x="774" y="703"/>
                    <a:pt x="777" y="705"/>
                    <a:pt x="779" y="706"/>
                  </a:cubicBezTo>
                  <a:cubicBezTo>
                    <a:pt x="784" y="709"/>
                    <a:pt x="787" y="711"/>
                    <a:pt x="787" y="715"/>
                  </a:cubicBezTo>
                  <a:cubicBezTo>
                    <a:pt x="787" y="717"/>
                    <a:pt x="787" y="717"/>
                    <a:pt x="787" y="717"/>
                  </a:cubicBezTo>
                  <a:cubicBezTo>
                    <a:pt x="790" y="718"/>
                    <a:pt x="790" y="718"/>
                    <a:pt x="790" y="718"/>
                  </a:cubicBezTo>
                  <a:cubicBezTo>
                    <a:pt x="790" y="718"/>
                    <a:pt x="791" y="718"/>
                    <a:pt x="791" y="718"/>
                  </a:cubicBezTo>
                  <a:cubicBezTo>
                    <a:pt x="792" y="718"/>
                    <a:pt x="792" y="718"/>
                    <a:pt x="792" y="718"/>
                  </a:cubicBezTo>
                  <a:cubicBezTo>
                    <a:pt x="794" y="722"/>
                    <a:pt x="797" y="730"/>
                    <a:pt x="795" y="737"/>
                  </a:cubicBezTo>
                  <a:cubicBezTo>
                    <a:pt x="794" y="739"/>
                    <a:pt x="794" y="739"/>
                    <a:pt x="794" y="739"/>
                  </a:cubicBezTo>
                  <a:cubicBezTo>
                    <a:pt x="795" y="741"/>
                    <a:pt x="795" y="741"/>
                    <a:pt x="795" y="741"/>
                  </a:cubicBezTo>
                  <a:cubicBezTo>
                    <a:pt x="799" y="744"/>
                    <a:pt x="802" y="748"/>
                    <a:pt x="805" y="753"/>
                  </a:cubicBezTo>
                  <a:cubicBezTo>
                    <a:pt x="808" y="757"/>
                    <a:pt x="808" y="757"/>
                    <a:pt x="808" y="757"/>
                  </a:cubicBezTo>
                  <a:cubicBezTo>
                    <a:pt x="809" y="756"/>
                    <a:pt x="809" y="756"/>
                    <a:pt x="809" y="756"/>
                  </a:cubicBezTo>
                  <a:cubicBezTo>
                    <a:pt x="810" y="756"/>
                    <a:pt x="810" y="756"/>
                    <a:pt x="811" y="756"/>
                  </a:cubicBezTo>
                  <a:cubicBezTo>
                    <a:pt x="813" y="757"/>
                    <a:pt x="814" y="757"/>
                    <a:pt x="815" y="759"/>
                  </a:cubicBezTo>
                  <a:cubicBezTo>
                    <a:pt x="815" y="759"/>
                    <a:pt x="815" y="759"/>
                    <a:pt x="815" y="760"/>
                  </a:cubicBezTo>
                  <a:cubicBezTo>
                    <a:pt x="813" y="763"/>
                    <a:pt x="812" y="765"/>
                    <a:pt x="812" y="767"/>
                  </a:cubicBezTo>
                  <a:cubicBezTo>
                    <a:pt x="812" y="774"/>
                    <a:pt x="824" y="786"/>
                    <a:pt x="830" y="786"/>
                  </a:cubicBezTo>
                  <a:cubicBezTo>
                    <a:pt x="833" y="786"/>
                    <a:pt x="836" y="785"/>
                    <a:pt x="838" y="783"/>
                  </a:cubicBezTo>
                  <a:cubicBezTo>
                    <a:pt x="839" y="783"/>
                    <a:pt x="840" y="782"/>
                    <a:pt x="841" y="782"/>
                  </a:cubicBezTo>
                  <a:cubicBezTo>
                    <a:pt x="841" y="782"/>
                    <a:pt x="842" y="782"/>
                    <a:pt x="842" y="783"/>
                  </a:cubicBezTo>
                  <a:cubicBezTo>
                    <a:pt x="844" y="786"/>
                    <a:pt x="844" y="786"/>
                    <a:pt x="841" y="789"/>
                  </a:cubicBezTo>
                  <a:cubicBezTo>
                    <a:pt x="838" y="791"/>
                    <a:pt x="835" y="794"/>
                    <a:pt x="835" y="798"/>
                  </a:cubicBezTo>
                  <a:cubicBezTo>
                    <a:pt x="834" y="804"/>
                    <a:pt x="835" y="807"/>
                    <a:pt x="838" y="810"/>
                  </a:cubicBezTo>
                  <a:cubicBezTo>
                    <a:pt x="841" y="813"/>
                    <a:pt x="846" y="814"/>
                    <a:pt x="853" y="811"/>
                  </a:cubicBezTo>
                  <a:cubicBezTo>
                    <a:pt x="855" y="813"/>
                    <a:pt x="857" y="815"/>
                    <a:pt x="859" y="816"/>
                  </a:cubicBezTo>
                  <a:cubicBezTo>
                    <a:pt x="860" y="817"/>
                    <a:pt x="860" y="818"/>
                    <a:pt x="860" y="819"/>
                  </a:cubicBezTo>
                  <a:cubicBezTo>
                    <a:pt x="861" y="820"/>
                    <a:pt x="861" y="820"/>
                    <a:pt x="861" y="821"/>
                  </a:cubicBezTo>
                  <a:cubicBezTo>
                    <a:pt x="862" y="824"/>
                    <a:pt x="861" y="826"/>
                    <a:pt x="861" y="829"/>
                  </a:cubicBezTo>
                  <a:cubicBezTo>
                    <a:pt x="860" y="833"/>
                    <a:pt x="859" y="836"/>
                    <a:pt x="860" y="840"/>
                  </a:cubicBezTo>
                  <a:cubicBezTo>
                    <a:pt x="861" y="844"/>
                    <a:pt x="863" y="846"/>
                    <a:pt x="865" y="848"/>
                  </a:cubicBezTo>
                  <a:cubicBezTo>
                    <a:pt x="867" y="850"/>
                    <a:pt x="868" y="852"/>
                    <a:pt x="869" y="854"/>
                  </a:cubicBezTo>
                  <a:cubicBezTo>
                    <a:pt x="869" y="855"/>
                    <a:pt x="869" y="855"/>
                    <a:pt x="869" y="855"/>
                  </a:cubicBezTo>
                  <a:cubicBezTo>
                    <a:pt x="871" y="856"/>
                    <a:pt x="871" y="856"/>
                    <a:pt x="871" y="856"/>
                  </a:cubicBezTo>
                  <a:cubicBezTo>
                    <a:pt x="873" y="858"/>
                    <a:pt x="876" y="860"/>
                    <a:pt x="879" y="861"/>
                  </a:cubicBezTo>
                  <a:cubicBezTo>
                    <a:pt x="881" y="862"/>
                    <a:pt x="883" y="862"/>
                    <a:pt x="885" y="862"/>
                  </a:cubicBezTo>
                  <a:cubicBezTo>
                    <a:pt x="886" y="861"/>
                    <a:pt x="887" y="861"/>
                    <a:pt x="888" y="861"/>
                  </a:cubicBezTo>
                  <a:cubicBezTo>
                    <a:pt x="891" y="862"/>
                    <a:pt x="892" y="864"/>
                    <a:pt x="894" y="866"/>
                  </a:cubicBezTo>
                  <a:cubicBezTo>
                    <a:pt x="896" y="868"/>
                    <a:pt x="898" y="870"/>
                    <a:pt x="901" y="872"/>
                  </a:cubicBezTo>
                  <a:cubicBezTo>
                    <a:pt x="904" y="873"/>
                    <a:pt x="907" y="873"/>
                    <a:pt x="910" y="873"/>
                  </a:cubicBezTo>
                  <a:cubicBezTo>
                    <a:pt x="911" y="873"/>
                    <a:pt x="913" y="873"/>
                    <a:pt x="915" y="874"/>
                  </a:cubicBezTo>
                  <a:cubicBezTo>
                    <a:pt x="916" y="875"/>
                    <a:pt x="917" y="877"/>
                    <a:pt x="919" y="879"/>
                  </a:cubicBezTo>
                  <a:cubicBezTo>
                    <a:pt x="921" y="883"/>
                    <a:pt x="924" y="887"/>
                    <a:pt x="930" y="887"/>
                  </a:cubicBezTo>
                  <a:cubicBezTo>
                    <a:pt x="930" y="887"/>
                    <a:pt x="931" y="887"/>
                    <a:pt x="932" y="887"/>
                  </a:cubicBezTo>
                  <a:cubicBezTo>
                    <a:pt x="932" y="888"/>
                    <a:pt x="933" y="889"/>
                    <a:pt x="933" y="891"/>
                  </a:cubicBezTo>
                  <a:cubicBezTo>
                    <a:pt x="935" y="897"/>
                    <a:pt x="936" y="900"/>
                    <a:pt x="938" y="902"/>
                  </a:cubicBezTo>
                  <a:cubicBezTo>
                    <a:pt x="940" y="904"/>
                    <a:pt x="942" y="905"/>
                    <a:pt x="944" y="905"/>
                  </a:cubicBezTo>
                  <a:cubicBezTo>
                    <a:pt x="947" y="905"/>
                    <a:pt x="950" y="902"/>
                    <a:pt x="951" y="899"/>
                  </a:cubicBezTo>
                  <a:cubicBezTo>
                    <a:pt x="952" y="899"/>
                    <a:pt x="952" y="900"/>
                    <a:pt x="952" y="900"/>
                  </a:cubicBezTo>
                  <a:cubicBezTo>
                    <a:pt x="953" y="903"/>
                    <a:pt x="954" y="908"/>
                    <a:pt x="961" y="909"/>
                  </a:cubicBezTo>
                  <a:cubicBezTo>
                    <a:pt x="961" y="914"/>
                    <a:pt x="962" y="917"/>
                    <a:pt x="965" y="920"/>
                  </a:cubicBezTo>
                  <a:cubicBezTo>
                    <a:pt x="967" y="923"/>
                    <a:pt x="971" y="924"/>
                    <a:pt x="975" y="925"/>
                  </a:cubicBezTo>
                  <a:cubicBezTo>
                    <a:pt x="976" y="929"/>
                    <a:pt x="982" y="934"/>
                    <a:pt x="984" y="936"/>
                  </a:cubicBezTo>
                  <a:cubicBezTo>
                    <a:pt x="987" y="952"/>
                    <a:pt x="989" y="967"/>
                    <a:pt x="988" y="972"/>
                  </a:cubicBezTo>
                  <a:cubicBezTo>
                    <a:pt x="986" y="970"/>
                    <a:pt x="981" y="963"/>
                    <a:pt x="971" y="942"/>
                  </a:cubicBezTo>
                  <a:cubicBezTo>
                    <a:pt x="971" y="941"/>
                    <a:pt x="971" y="941"/>
                    <a:pt x="971" y="941"/>
                  </a:cubicBezTo>
                  <a:cubicBezTo>
                    <a:pt x="970" y="941"/>
                    <a:pt x="970" y="941"/>
                    <a:pt x="970" y="941"/>
                  </a:cubicBezTo>
                  <a:cubicBezTo>
                    <a:pt x="965" y="931"/>
                    <a:pt x="944" y="910"/>
                    <a:pt x="942" y="908"/>
                  </a:cubicBezTo>
                  <a:cubicBezTo>
                    <a:pt x="938" y="904"/>
                    <a:pt x="935" y="900"/>
                    <a:pt x="931" y="896"/>
                  </a:cubicBezTo>
                  <a:cubicBezTo>
                    <a:pt x="923" y="887"/>
                    <a:pt x="915" y="878"/>
                    <a:pt x="904" y="875"/>
                  </a:cubicBezTo>
                  <a:cubicBezTo>
                    <a:pt x="901" y="875"/>
                    <a:pt x="897" y="875"/>
                    <a:pt x="893" y="875"/>
                  </a:cubicBezTo>
                  <a:cubicBezTo>
                    <a:pt x="891" y="875"/>
                    <a:pt x="889" y="875"/>
                    <a:pt x="887" y="875"/>
                  </a:cubicBezTo>
                  <a:cubicBezTo>
                    <a:pt x="888" y="874"/>
                    <a:pt x="888" y="874"/>
                    <a:pt x="888" y="874"/>
                  </a:cubicBezTo>
                  <a:cubicBezTo>
                    <a:pt x="886" y="871"/>
                    <a:pt x="886" y="871"/>
                    <a:pt x="886" y="871"/>
                  </a:cubicBezTo>
                  <a:cubicBezTo>
                    <a:pt x="884" y="870"/>
                    <a:pt x="884" y="870"/>
                    <a:pt x="884" y="870"/>
                  </a:cubicBezTo>
                  <a:cubicBezTo>
                    <a:pt x="883" y="870"/>
                    <a:pt x="883" y="870"/>
                    <a:pt x="883" y="870"/>
                  </a:cubicBezTo>
                  <a:cubicBezTo>
                    <a:pt x="882" y="870"/>
                    <a:pt x="882" y="870"/>
                    <a:pt x="882" y="870"/>
                  </a:cubicBezTo>
                  <a:cubicBezTo>
                    <a:pt x="878" y="869"/>
                    <a:pt x="878" y="869"/>
                    <a:pt x="878" y="869"/>
                  </a:cubicBezTo>
                  <a:cubicBezTo>
                    <a:pt x="878" y="868"/>
                    <a:pt x="879" y="868"/>
                    <a:pt x="879" y="868"/>
                  </a:cubicBezTo>
                  <a:cubicBezTo>
                    <a:pt x="878" y="868"/>
                    <a:pt x="873" y="866"/>
                    <a:pt x="871" y="865"/>
                  </a:cubicBezTo>
                  <a:cubicBezTo>
                    <a:pt x="868" y="864"/>
                    <a:pt x="867" y="864"/>
                    <a:pt x="866" y="864"/>
                  </a:cubicBezTo>
                  <a:cubicBezTo>
                    <a:pt x="858" y="863"/>
                    <a:pt x="854" y="865"/>
                    <a:pt x="848" y="870"/>
                  </a:cubicBezTo>
                  <a:cubicBezTo>
                    <a:pt x="843" y="874"/>
                    <a:pt x="843" y="874"/>
                    <a:pt x="843" y="874"/>
                  </a:cubicBezTo>
                  <a:cubicBezTo>
                    <a:pt x="850" y="875"/>
                    <a:pt x="850" y="875"/>
                    <a:pt x="850" y="875"/>
                  </a:cubicBezTo>
                  <a:cubicBezTo>
                    <a:pt x="853" y="875"/>
                    <a:pt x="856" y="876"/>
                    <a:pt x="859" y="877"/>
                  </a:cubicBezTo>
                  <a:cubicBezTo>
                    <a:pt x="860" y="877"/>
                    <a:pt x="860" y="877"/>
                    <a:pt x="860" y="877"/>
                  </a:cubicBezTo>
                  <a:cubicBezTo>
                    <a:pt x="861" y="879"/>
                    <a:pt x="861" y="881"/>
                    <a:pt x="862" y="882"/>
                  </a:cubicBezTo>
                  <a:cubicBezTo>
                    <a:pt x="863" y="888"/>
                    <a:pt x="865" y="892"/>
                    <a:pt x="872" y="896"/>
                  </a:cubicBezTo>
                  <a:cubicBezTo>
                    <a:pt x="873" y="896"/>
                    <a:pt x="873" y="896"/>
                    <a:pt x="876" y="897"/>
                  </a:cubicBezTo>
                  <a:cubicBezTo>
                    <a:pt x="879" y="897"/>
                    <a:pt x="889" y="900"/>
                    <a:pt x="891" y="901"/>
                  </a:cubicBezTo>
                  <a:cubicBezTo>
                    <a:pt x="890" y="901"/>
                    <a:pt x="890" y="900"/>
                    <a:pt x="890" y="899"/>
                  </a:cubicBezTo>
                  <a:cubicBezTo>
                    <a:pt x="893" y="899"/>
                    <a:pt x="893" y="899"/>
                    <a:pt x="893" y="899"/>
                  </a:cubicBezTo>
                  <a:cubicBezTo>
                    <a:pt x="895" y="901"/>
                    <a:pt x="895" y="901"/>
                    <a:pt x="895" y="901"/>
                  </a:cubicBezTo>
                  <a:cubicBezTo>
                    <a:pt x="895" y="901"/>
                    <a:pt x="895" y="901"/>
                    <a:pt x="895" y="901"/>
                  </a:cubicBezTo>
                  <a:cubicBezTo>
                    <a:pt x="895" y="901"/>
                    <a:pt x="895" y="901"/>
                    <a:pt x="895" y="901"/>
                  </a:cubicBezTo>
                  <a:cubicBezTo>
                    <a:pt x="895" y="901"/>
                    <a:pt x="895" y="901"/>
                    <a:pt x="896" y="900"/>
                  </a:cubicBezTo>
                  <a:cubicBezTo>
                    <a:pt x="897" y="902"/>
                    <a:pt x="899" y="903"/>
                    <a:pt x="901" y="904"/>
                  </a:cubicBezTo>
                  <a:cubicBezTo>
                    <a:pt x="904" y="906"/>
                    <a:pt x="906" y="908"/>
                    <a:pt x="909" y="910"/>
                  </a:cubicBezTo>
                  <a:cubicBezTo>
                    <a:pt x="911" y="911"/>
                    <a:pt x="912" y="914"/>
                    <a:pt x="913" y="917"/>
                  </a:cubicBezTo>
                  <a:cubicBezTo>
                    <a:pt x="914" y="919"/>
                    <a:pt x="915" y="922"/>
                    <a:pt x="916" y="923"/>
                  </a:cubicBezTo>
                  <a:cubicBezTo>
                    <a:pt x="920" y="930"/>
                    <a:pt x="927" y="938"/>
                    <a:pt x="936" y="943"/>
                  </a:cubicBezTo>
                  <a:cubicBezTo>
                    <a:pt x="937" y="943"/>
                    <a:pt x="937" y="944"/>
                    <a:pt x="937" y="944"/>
                  </a:cubicBezTo>
                  <a:cubicBezTo>
                    <a:pt x="937" y="944"/>
                    <a:pt x="937" y="944"/>
                    <a:pt x="937" y="945"/>
                  </a:cubicBezTo>
                  <a:cubicBezTo>
                    <a:pt x="937" y="947"/>
                    <a:pt x="937" y="947"/>
                    <a:pt x="937" y="947"/>
                  </a:cubicBezTo>
                  <a:cubicBezTo>
                    <a:pt x="935" y="954"/>
                    <a:pt x="939" y="961"/>
                    <a:pt x="942" y="967"/>
                  </a:cubicBezTo>
                  <a:cubicBezTo>
                    <a:pt x="943" y="969"/>
                    <a:pt x="943" y="970"/>
                    <a:pt x="944" y="971"/>
                  </a:cubicBezTo>
                  <a:cubicBezTo>
                    <a:pt x="945" y="973"/>
                    <a:pt x="945" y="975"/>
                    <a:pt x="946" y="977"/>
                  </a:cubicBezTo>
                  <a:cubicBezTo>
                    <a:pt x="949" y="976"/>
                    <a:pt x="949" y="976"/>
                    <a:pt x="949" y="976"/>
                  </a:cubicBezTo>
                  <a:cubicBezTo>
                    <a:pt x="946" y="978"/>
                    <a:pt x="946" y="978"/>
                    <a:pt x="946" y="978"/>
                  </a:cubicBezTo>
                  <a:cubicBezTo>
                    <a:pt x="947" y="980"/>
                    <a:pt x="947" y="982"/>
                    <a:pt x="947" y="983"/>
                  </a:cubicBezTo>
                  <a:cubicBezTo>
                    <a:pt x="947" y="985"/>
                    <a:pt x="947" y="985"/>
                    <a:pt x="947" y="985"/>
                  </a:cubicBezTo>
                  <a:cubicBezTo>
                    <a:pt x="947" y="986"/>
                    <a:pt x="948" y="988"/>
                    <a:pt x="948" y="990"/>
                  </a:cubicBezTo>
                  <a:cubicBezTo>
                    <a:pt x="951" y="990"/>
                    <a:pt x="951" y="990"/>
                    <a:pt x="951" y="990"/>
                  </a:cubicBezTo>
                  <a:cubicBezTo>
                    <a:pt x="948" y="991"/>
                    <a:pt x="948" y="991"/>
                    <a:pt x="948" y="991"/>
                  </a:cubicBezTo>
                  <a:cubicBezTo>
                    <a:pt x="948" y="993"/>
                    <a:pt x="948" y="995"/>
                    <a:pt x="948" y="998"/>
                  </a:cubicBezTo>
                  <a:cubicBezTo>
                    <a:pt x="947" y="1002"/>
                    <a:pt x="947" y="1005"/>
                    <a:pt x="947" y="1009"/>
                  </a:cubicBezTo>
                  <a:cubicBezTo>
                    <a:pt x="946" y="1015"/>
                    <a:pt x="946" y="1020"/>
                    <a:pt x="946" y="1026"/>
                  </a:cubicBezTo>
                  <a:cubicBezTo>
                    <a:pt x="946" y="1028"/>
                    <a:pt x="946" y="1031"/>
                    <a:pt x="947" y="1034"/>
                  </a:cubicBezTo>
                  <a:cubicBezTo>
                    <a:pt x="948" y="1040"/>
                    <a:pt x="949" y="1048"/>
                    <a:pt x="946" y="1051"/>
                  </a:cubicBezTo>
                  <a:cubicBezTo>
                    <a:pt x="945" y="1052"/>
                    <a:pt x="945" y="1052"/>
                    <a:pt x="945" y="1052"/>
                  </a:cubicBezTo>
                  <a:cubicBezTo>
                    <a:pt x="946" y="1054"/>
                    <a:pt x="946" y="1054"/>
                    <a:pt x="946" y="1054"/>
                  </a:cubicBezTo>
                  <a:cubicBezTo>
                    <a:pt x="950" y="1063"/>
                    <a:pt x="946" y="1074"/>
                    <a:pt x="943" y="1085"/>
                  </a:cubicBezTo>
                  <a:cubicBezTo>
                    <a:pt x="940" y="1092"/>
                    <a:pt x="938" y="1098"/>
                    <a:pt x="938" y="1104"/>
                  </a:cubicBezTo>
                  <a:cubicBezTo>
                    <a:pt x="938" y="1111"/>
                    <a:pt x="940" y="1115"/>
                    <a:pt x="942" y="1119"/>
                  </a:cubicBezTo>
                  <a:cubicBezTo>
                    <a:pt x="943" y="1121"/>
                    <a:pt x="944" y="1123"/>
                    <a:pt x="945" y="1126"/>
                  </a:cubicBezTo>
                  <a:cubicBezTo>
                    <a:pt x="946" y="1133"/>
                    <a:pt x="945" y="1140"/>
                    <a:pt x="944" y="1146"/>
                  </a:cubicBezTo>
                  <a:cubicBezTo>
                    <a:pt x="943" y="1154"/>
                    <a:pt x="941" y="1163"/>
                    <a:pt x="947" y="1173"/>
                  </a:cubicBezTo>
                  <a:cubicBezTo>
                    <a:pt x="950" y="1179"/>
                    <a:pt x="952" y="1185"/>
                    <a:pt x="953" y="1193"/>
                  </a:cubicBezTo>
                  <a:cubicBezTo>
                    <a:pt x="954" y="1201"/>
                    <a:pt x="956" y="1210"/>
                    <a:pt x="962" y="1218"/>
                  </a:cubicBezTo>
                  <a:cubicBezTo>
                    <a:pt x="964" y="1221"/>
                    <a:pt x="966" y="1225"/>
                    <a:pt x="968" y="1228"/>
                  </a:cubicBezTo>
                  <a:cubicBezTo>
                    <a:pt x="970" y="1231"/>
                    <a:pt x="972" y="1233"/>
                    <a:pt x="974" y="1236"/>
                  </a:cubicBezTo>
                  <a:cubicBezTo>
                    <a:pt x="976" y="1239"/>
                    <a:pt x="979" y="1242"/>
                    <a:pt x="981" y="1244"/>
                  </a:cubicBezTo>
                  <a:cubicBezTo>
                    <a:pt x="983" y="1246"/>
                    <a:pt x="985" y="1247"/>
                    <a:pt x="987" y="1249"/>
                  </a:cubicBezTo>
                  <a:cubicBezTo>
                    <a:pt x="989" y="1253"/>
                    <a:pt x="991" y="1259"/>
                    <a:pt x="993" y="1265"/>
                  </a:cubicBezTo>
                  <a:cubicBezTo>
                    <a:pt x="994" y="1268"/>
                    <a:pt x="995" y="1272"/>
                    <a:pt x="997" y="1275"/>
                  </a:cubicBezTo>
                  <a:cubicBezTo>
                    <a:pt x="997" y="1277"/>
                    <a:pt x="998" y="1279"/>
                    <a:pt x="999" y="1281"/>
                  </a:cubicBezTo>
                  <a:cubicBezTo>
                    <a:pt x="1003" y="1292"/>
                    <a:pt x="1006" y="1301"/>
                    <a:pt x="1012" y="1305"/>
                  </a:cubicBezTo>
                  <a:cubicBezTo>
                    <a:pt x="1014" y="1314"/>
                    <a:pt x="1021" y="1325"/>
                    <a:pt x="1028" y="1332"/>
                  </a:cubicBezTo>
                  <a:cubicBezTo>
                    <a:pt x="1034" y="1336"/>
                    <a:pt x="1039" y="1338"/>
                    <a:pt x="1045" y="1339"/>
                  </a:cubicBezTo>
                  <a:cubicBezTo>
                    <a:pt x="1048" y="1340"/>
                    <a:pt x="1051" y="1340"/>
                    <a:pt x="1055" y="1342"/>
                  </a:cubicBezTo>
                  <a:cubicBezTo>
                    <a:pt x="1058" y="1344"/>
                    <a:pt x="1062" y="1345"/>
                    <a:pt x="1065" y="1347"/>
                  </a:cubicBezTo>
                  <a:cubicBezTo>
                    <a:pt x="1069" y="1349"/>
                    <a:pt x="1072" y="1351"/>
                    <a:pt x="1076" y="1353"/>
                  </a:cubicBezTo>
                  <a:cubicBezTo>
                    <a:pt x="1077" y="1353"/>
                    <a:pt x="1079" y="1354"/>
                    <a:pt x="1080" y="1355"/>
                  </a:cubicBezTo>
                  <a:cubicBezTo>
                    <a:pt x="1084" y="1356"/>
                    <a:pt x="1088" y="1358"/>
                    <a:pt x="1092" y="1363"/>
                  </a:cubicBezTo>
                  <a:cubicBezTo>
                    <a:pt x="1095" y="1367"/>
                    <a:pt x="1097" y="1370"/>
                    <a:pt x="1099" y="1373"/>
                  </a:cubicBezTo>
                  <a:cubicBezTo>
                    <a:pt x="1100" y="1376"/>
                    <a:pt x="1101" y="1378"/>
                    <a:pt x="1103" y="1380"/>
                  </a:cubicBezTo>
                  <a:cubicBezTo>
                    <a:pt x="1102" y="1382"/>
                    <a:pt x="1102" y="1385"/>
                    <a:pt x="1102" y="1388"/>
                  </a:cubicBezTo>
                  <a:cubicBezTo>
                    <a:pt x="1102" y="1391"/>
                    <a:pt x="1102" y="1393"/>
                    <a:pt x="1103" y="1395"/>
                  </a:cubicBezTo>
                  <a:cubicBezTo>
                    <a:pt x="1103" y="1396"/>
                    <a:pt x="1103" y="1396"/>
                    <a:pt x="1103" y="1397"/>
                  </a:cubicBezTo>
                  <a:cubicBezTo>
                    <a:pt x="1104" y="1401"/>
                    <a:pt x="1105" y="1404"/>
                    <a:pt x="1106" y="1408"/>
                  </a:cubicBezTo>
                  <a:cubicBezTo>
                    <a:pt x="1108" y="1415"/>
                    <a:pt x="1110" y="1421"/>
                    <a:pt x="1113" y="1427"/>
                  </a:cubicBezTo>
                  <a:cubicBezTo>
                    <a:pt x="1115" y="1430"/>
                    <a:pt x="1118" y="1435"/>
                    <a:pt x="1121" y="1439"/>
                  </a:cubicBezTo>
                  <a:cubicBezTo>
                    <a:pt x="1127" y="1447"/>
                    <a:pt x="1132" y="1454"/>
                    <a:pt x="1134" y="1462"/>
                  </a:cubicBezTo>
                  <a:cubicBezTo>
                    <a:pt x="1135" y="1463"/>
                    <a:pt x="1135" y="1463"/>
                    <a:pt x="1135" y="1463"/>
                  </a:cubicBezTo>
                  <a:cubicBezTo>
                    <a:pt x="1135" y="1464"/>
                    <a:pt x="1135" y="1464"/>
                    <a:pt x="1135" y="1464"/>
                  </a:cubicBezTo>
                  <a:cubicBezTo>
                    <a:pt x="1136" y="1464"/>
                    <a:pt x="1136" y="1464"/>
                    <a:pt x="1136" y="1464"/>
                  </a:cubicBezTo>
                  <a:cubicBezTo>
                    <a:pt x="1136" y="1465"/>
                    <a:pt x="1136" y="1465"/>
                    <a:pt x="1136" y="1465"/>
                  </a:cubicBezTo>
                  <a:cubicBezTo>
                    <a:pt x="1137" y="1466"/>
                    <a:pt x="1137" y="1466"/>
                    <a:pt x="1137" y="1466"/>
                  </a:cubicBezTo>
                  <a:cubicBezTo>
                    <a:pt x="1138" y="1466"/>
                    <a:pt x="1138" y="1466"/>
                    <a:pt x="1138" y="1466"/>
                  </a:cubicBezTo>
                  <a:cubicBezTo>
                    <a:pt x="1139" y="1467"/>
                    <a:pt x="1139" y="1467"/>
                    <a:pt x="1140" y="1467"/>
                  </a:cubicBezTo>
                  <a:cubicBezTo>
                    <a:pt x="1143" y="1470"/>
                    <a:pt x="1149" y="1475"/>
                    <a:pt x="1154" y="1477"/>
                  </a:cubicBezTo>
                  <a:cubicBezTo>
                    <a:pt x="1155" y="1479"/>
                    <a:pt x="1155" y="1479"/>
                    <a:pt x="1155" y="1479"/>
                  </a:cubicBezTo>
                  <a:cubicBezTo>
                    <a:pt x="1158" y="1484"/>
                    <a:pt x="1159" y="1488"/>
                    <a:pt x="1159" y="1494"/>
                  </a:cubicBezTo>
                  <a:cubicBezTo>
                    <a:pt x="1159" y="1496"/>
                    <a:pt x="1157" y="1501"/>
                    <a:pt x="1149" y="1501"/>
                  </a:cubicBezTo>
                  <a:cubicBezTo>
                    <a:pt x="1144" y="1502"/>
                    <a:pt x="1144" y="1502"/>
                    <a:pt x="1144" y="1502"/>
                  </a:cubicBezTo>
                  <a:cubicBezTo>
                    <a:pt x="1146" y="1506"/>
                    <a:pt x="1146" y="1506"/>
                    <a:pt x="1146" y="1506"/>
                  </a:cubicBezTo>
                  <a:cubicBezTo>
                    <a:pt x="1152" y="1520"/>
                    <a:pt x="1165" y="1526"/>
                    <a:pt x="1177" y="1532"/>
                  </a:cubicBezTo>
                  <a:cubicBezTo>
                    <a:pt x="1188" y="1537"/>
                    <a:pt x="1199" y="1543"/>
                    <a:pt x="1204" y="1555"/>
                  </a:cubicBezTo>
                  <a:cubicBezTo>
                    <a:pt x="1206" y="1560"/>
                    <a:pt x="1205" y="1562"/>
                    <a:pt x="1203" y="1565"/>
                  </a:cubicBezTo>
                  <a:cubicBezTo>
                    <a:pt x="1202" y="1567"/>
                    <a:pt x="1201" y="1570"/>
                    <a:pt x="1201" y="1574"/>
                  </a:cubicBezTo>
                  <a:cubicBezTo>
                    <a:pt x="1201" y="1582"/>
                    <a:pt x="1207" y="1586"/>
                    <a:pt x="1211" y="1588"/>
                  </a:cubicBezTo>
                  <a:cubicBezTo>
                    <a:pt x="1213" y="1589"/>
                    <a:pt x="1214" y="1589"/>
                    <a:pt x="1215" y="1590"/>
                  </a:cubicBezTo>
                  <a:cubicBezTo>
                    <a:pt x="1227" y="1598"/>
                    <a:pt x="1238" y="1607"/>
                    <a:pt x="1247" y="1619"/>
                  </a:cubicBezTo>
                  <a:cubicBezTo>
                    <a:pt x="1257" y="1630"/>
                    <a:pt x="1264" y="1632"/>
                    <a:pt x="1269" y="1628"/>
                  </a:cubicBezTo>
                  <a:cubicBezTo>
                    <a:pt x="1271" y="1625"/>
                    <a:pt x="1273" y="1619"/>
                    <a:pt x="1272" y="1609"/>
                  </a:cubicBezTo>
                  <a:cubicBezTo>
                    <a:pt x="1272" y="1607"/>
                    <a:pt x="1272" y="1607"/>
                    <a:pt x="1272" y="1607"/>
                  </a:cubicBezTo>
                  <a:cubicBezTo>
                    <a:pt x="1270" y="1607"/>
                    <a:pt x="1270" y="1607"/>
                    <a:pt x="1270" y="1607"/>
                  </a:cubicBezTo>
                  <a:cubicBezTo>
                    <a:pt x="1267" y="1605"/>
                    <a:pt x="1264" y="1599"/>
                    <a:pt x="1263" y="1591"/>
                  </a:cubicBezTo>
                  <a:cubicBezTo>
                    <a:pt x="1263" y="1590"/>
                    <a:pt x="1263" y="1590"/>
                    <a:pt x="1263" y="1590"/>
                  </a:cubicBezTo>
                  <a:cubicBezTo>
                    <a:pt x="1262" y="1589"/>
                    <a:pt x="1262" y="1589"/>
                    <a:pt x="1262" y="1589"/>
                  </a:cubicBezTo>
                  <a:cubicBezTo>
                    <a:pt x="1258" y="1587"/>
                    <a:pt x="1254" y="1586"/>
                    <a:pt x="1251" y="1585"/>
                  </a:cubicBezTo>
                  <a:cubicBezTo>
                    <a:pt x="1248" y="1584"/>
                    <a:pt x="1246" y="1583"/>
                    <a:pt x="1243" y="1582"/>
                  </a:cubicBezTo>
                  <a:cubicBezTo>
                    <a:pt x="1244" y="1576"/>
                    <a:pt x="1241" y="1571"/>
                    <a:pt x="1238" y="1567"/>
                  </a:cubicBezTo>
                  <a:cubicBezTo>
                    <a:pt x="1237" y="1564"/>
                    <a:pt x="1235" y="1562"/>
                    <a:pt x="1234" y="1559"/>
                  </a:cubicBezTo>
                  <a:cubicBezTo>
                    <a:pt x="1234" y="1558"/>
                    <a:pt x="1234" y="1555"/>
                    <a:pt x="1234" y="1553"/>
                  </a:cubicBezTo>
                  <a:cubicBezTo>
                    <a:pt x="1234" y="1551"/>
                    <a:pt x="1234" y="1548"/>
                    <a:pt x="1233" y="1545"/>
                  </a:cubicBezTo>
                  <a:cubicBezTo>
                    <a:pt x="1232" y="1543"/>
                    <a:pt x="1230" y="1535"/>
                    <a:pt x="1230" y="1530"/>
                  </a:cubicBezTo>
                  <a:cubicBezTo>
                    <a:pt x="1229" y="1529"/>
                    <a:pt x="1229" y="1529"/>
                    <a:pt x="1229" y="1529"/>
                  </a:cubicBezTo>
                  <a:cubicBezTo>
                    <a:pt x="1198" y="1495"/>
                    <a:pt x="1198" y="1495"/>
                    <a:pt x="1198" y="1495"/>
                  </a:cubicBezTo>
                  <a:cubicBezTo>
                    <a:pt x="1196" y="1480"/>
                    <a:pt x="1186" y="1470"/>
                    <a:pt x="1177" y="1460"/>
                  </a:cubicBezTo>
                  <a:cubicBezTo>
                    <a:pt x="1173" y="1456"/>
                    <a:pt x="1170" y="1452"/>
                    <a:pt x="1167" y="1448"/>
                  </a:cubicBezTo>
                  <a:cubicBezTo>
                    <a:pt x="1163" y="1444"/>
                    <a:pt x="1163" y="1439"/>
                    <a:pt x="1162" y="1433"/>
                  </a:cubicBezTo>
                  <a:cubicBezTo>
                    <a:pt x="1162" y="1430"/>
                    <a:pt x="1161" y="1427"/>
                    <a:pt x="1160" y="1423"/>
                  </a:cubicBezTo>
                  <a:cubicBezTo>
                    <a:pt x="1160" y="1419"/>
                    <a:pt x="1158" y="1415"/>
                    <a:pt x="1157" y="1412"/>
                  </a:cubicBezTo>
                  <a:cubicBezTo>
                    <a:pt x="1155" y="1408"/>
                    <a:pt x="1154" y="1404"/>
                    <a:pt x="1153" y="1401"/>
                  </a:cubicBezTo>
                  <a:cubicBezTo>
                    <a:pt x="1158" y="1403"/>
                    <a:pt x="1166" y="1406"/>
                    <a:pt x="1171" y="1409"/>
                  </a:cubicBezTo>
                  <a:cubicBezTo>
                    <a:pt x="1173" y="1411"/>
                    <a:pt x="1175" y="1414"/>
                    <a:pt x="1178" y="1416"/>
                  </a:cubicBezTo>
                  <a:cubicBezTo>
                    <a:pt x="1182" y="1420"/>
                    <a:pt x="1185" y="1424"/>
                    <a:pt x="1189" y="1429"/>
                  </a:cubicBezTo>
                  <a:cubicBezTo>
                    <a:pt x="1193" y="1436"/>
                    <a:pt x="1194" y="1441"/>
                    <a:pt x="1196" y="1449"/>
                  </a:cubicBezTo>
                  <a:cubicBezTo>
                    <a:pt x="1196" y="1450"/>
                    <a:pt x="1197" y="1452"/>
                    <a:pt x="1197" y="1454"/>
                  </a:cubicBezTo>
                  <a:cubicBezTo>
                    <a:pt x="1198" y="1456"/>
                    <a:pt x="1198" y="1458"/>
                    <a:pt x="1199" y="1461"/>
                  </a:cubicBezTo>
                  <a:cubicBezTo>
                    <a:pt x="1204" y="1473"/>
                    <a:pt x="1212" y="1488"/>
                    <a:pt x="1222" y="1494"/>
                  </a:cubicBezTo>
                  <a:cubicBezTo>
                    <a:pt x="1222" y="1494"/>
                    <a:pt x="1222" y="1495"/>
                    <a:pt x="1223" y="1496"/>
                  </a:cubicBezTo>
                  <a:cubicBezTo>
                    <a:pt x="1223" y="1497"/>
                    <a:pt x="1223" y="1497"/>
                    <a:pt x="1223" y="1497"/>
                  </a:cubicBezTo>
                  <a:cubicBezTo>
                    <a:pt x="1224" y="1497"/>
                    <a:pt x="1224" y="1497"/>
                    <a:pt x="1224" y="1497"/>
                  </a:cubicBezTo>
                  <a:cubicBezTo>
                    <a:pt x="1226" y="1499"/>
                    <a:pt x="1228" y="1499"/>
                    <a:pt x="1231" y="1500"/>
                  </a:cubicBezTo>
                  <a:cubicBezTo>
                    <a:pt x="1233" y="1500"/>
                    <a:pt x="1237" y="1501"/>
                    <a:pt x="1238" y="1502"/>
                  </a:cubicBezTo>
                  <a:cubicBezTo>
                    <a:pt x="1238" y="1502"/>
                    <a:pt x="1238" y="1503"/>
                    <a:pt x="1236" y="1505"/>
                  </a:cubicBezTo>
                  <a:cubicBezTo>
                    <a:pt x="1234" y="1506"/>
                    <a:pt x="1234" y="1506"/>
                    <a:pt x="1234" y="1506"/>
                  </a:cubicBezTo>
                  <a:cubicBezTo>
                    <a:pt x="1235" y="1508"/>
                    <a:pt x="1235" y="1508"/>
                    <a:pt x="1235" y="1508"/>
                  </a:cubicBezTo>
                  <a:cubicBezTo>
                    <a:pt x="1236" y="1509"/>
                    <a:pt x="1236" y="1509"/>
                    <a:pt x="1236" y="1510"/>
                  </a:cubicBezTo>
                  <a:cubicBezTo>
                    <a:pt x="1236" y="1512"/>
                    <a:pt x="1236" y="1512"/>
                    <a:pt x="1236" y="1512"/>
                  </a:cubicBezTo>
                  <a:cubicBezTo>
                    <a:pt x="1239" y="1513"/>
                    <a:pt x="1239" y="1513"/>
                    <a:pt x="1239" y="1513"/>
                  </a:cubicBezTo>
                  <a:cubicBezTo>
                    <a:pt x="1241" y="1513"/>
                    <a:pt x="1245" y="1517"/>
                    <a:pt x="1248" y="1521"/>
                  </a:cubicBezTo>
                  <a:cubicBezTo>
                    <a:pt x="1253" y="1526"/>
                    <a:pt x="1257" y="1531"/>
                    <a:pt x="1262" y="1531"/>
                  </a:cubicBezTo>
                  <a:cubicBezTo>
                    <a:pt x="1262" y="1537"/>
                    <a:pt x="1262" y="1545"/>
                    <a:pt x="1263" y="1550"/>
                  </a:cubicBezTo>
                  <a:cubicBezTo>
                    <a:pt x="1264" y="1556"/>
                    <a:pt x="1266" y="1561"/>
                    <a:pt x="1272" y="1561"/>
                  </a:cubicBezTo>
                  <a:cubicBezTo>
                    <a:pt x="1273" y="1561"/>
                    <a:pt x="1274" y="1561"/>
                    <a:pt x="1274" y="1561"/>
                  </a:cubicBezTo>
                  <a:cubicBezTo>
                    <a:pt x="1276" y="1561"/>
                    <a:pt x="1278" y="1561"/>
                    <a:pt x="1279" y="1562"/>
                  </a:cubicBezTo>
                  <a:cubicBezTo>
                    <a:pt x="1286" y="1565"/>
                    <a:pt x="1295" y="1578"/>
                    <a:pt x="1300" y="1587"/>
                  </a:cubicBezTo>
                  <a:cubicBezTo>
                    <a:pt x="1302" y="1590"/>
                    <a:pt x="1303" y="1592"/>
                    <a:pt x="1305" y="1594"/>
                  </a:cubicBezTo>
                  <a:cubicBezTo>
                    <a:pt x="1305" y="1594"/>
                    <a:pt x="1305" y="1594"/>
                    <a:pt x="1305" y="1594"/>
                  </a:cubicBezTo>
                  <a:cubicBezTo>
                    <a:pt x="1308" y="1597"/>
                    <a:pt x="1310" y="1599"/>
                    <a:pt x="1311" y="1602"/>
                  </a:cubicBezTo>
                  <a:cubicBezTo>
                    <a:pt x="1313" y="1604"/>
                    <a:pt x="1314" y="1606"/>
                    <a:pt x="1315" y="1607"/>
                  </a:cubicBezTo>
                  <a:cubicBezTo>
                    <a:pt x="1317" y="1610"/>
                    <a:pt x="1319" y="1612"/>
                    <a:pt x="1322" y="1613"/>
                  </a:cubicBezTo>
                  <a:cubicBezTo>
                    <a:pt x="1324" y="1615"/>
                    <a:pt x="1326" y="1617"/>
                    <a:pt x="1328" y="1618"/>
                  </a:cubicBezTo>
                  <a:cubicBezTo>
                    <a:pt x="1330" y="1620"/>
                    <a:pt x="1331" y="1623"/>
                    <a:pt x="1332" y="1625"/>
                  </a:cubicBezTo>
                  <a:cubicBezTo>
                    <a:pt x="1333" y="1627"/>
                    <a:pt x="1334" y="1630"/>
                    <a:pt x="1336" y="1632"/>
                  </a:cubicBezTo>
                  <a:cubicBezTo>
                    <a:pt x="1338" y="1634"/>
                    <a:pt x="1340" y="1635"/>
                    <a:pt x="1341" y="1637"/>
                  </a:cubicBezTo>
                  <a:cubicBezTo>
                    <a:pt x="1344" y="1638"/>
                    <a:pt x="1346" y="1640"/>
                    <a:pt x="1347" y="1642"/>
                  </a:cubicBezTo>
                  <a:cubicBezTo>
                    <a:pt x="1347" y="1644"/>
                    <a:pt x="1347" y="1644"/>
                    <a:pt x="1347" y="1645"/>
                  </a:cubicBezTo>
                  <a:cubicBezTo>
                    <a:pt x="1346" y="1647"/>
                    <a:pt x="1345" y="1648"/>
                    <a:pt x="1345" y="1650"/>
                  </a:cubicBezTo>
                  <a:cubicBezTo>
                    <a:pt x="1345" y="1652"/>
                    <a:pt x="1344" y="1654"/>
                    <a:pt x="1345" y="1657"/>
                  </a:cubicBezTo>
                  <a:cubicBezTo>
                    <a:pt x="1345" y="1659"/>
                    <a:pt x="1348" y="1660"/>
                    <a:pt x="1349" y="1660"/>
                  </a:cubicBezTo>
                  <a:cubicBezTo>
                    <a:pt x="1350" y="1661"/>
                    <a:pt x="1351" y="1662"/>
                    <a:pt x="1352" y="1663"/>
                  </a:cubicBezTo>
                  <a:cubicBezTo>
                    <a:pt x="1352" y="1663"/>
                    <a:pt x="1352" y="1663"/>
                    <a:pt x="1351" y="1666"/>
                  </a:cubicBezTo>
                  <a:cubicBezTo>
                    <a:pt x="1351" y="1670"/>
                    <a:pt x="1349" y="1671"/>
                    <a:pt x="1346" y="1674"/>
                  </a:cubicBezTo>
                  <a:cubicBezTo>
                    <a:pt x="1344" y="1676"/>
                    <a:pt x="1342" y="1678"/>
                    <a:pt x="1340" y="1682"/>
                  </a:cubicBezTo>
                  <a:cubicBezTo>
                    <a:pt x="1337" y="1691"/>
                    <a:pt x="1342" y="1696"/>
                    <a:pt x="1347" y="1700"/>
                  </a:cubicBezTo>
                  <a:cubicBezTo>
                    <a:pt x="1348" y="1701"/>
                    <a:pt x="1348" y="1701"/>
                    <a:pt x="1349" y="1702"/>
                  </a:cubicBezTo>
                  <a:cubicBezTo>
                    <a:pt x="1364" y="1716"/>
                    <a:pt x="1382" y="1726"/>
                    <a:pt x="1399" y="1736"/>
                  </a:cubicBezTo>
                  <a:cubicBezTo>
                    <a:pt x="1404" y="1739"/>
                    <a:pt x="1409" y="1742"/>
                    <a:pt x="1415" y="1746"/>
                  </a:cubicBezTo>
                  <a:cubicBezTo>
                    <a:pt x="1421" y="1750"/>
                    <a:pt x="1428" y="1754"/>
                    <a:pt x="1434" y="1758"/>
                  </a:cubicBezTo>
                  <a:cubicBezTo>
                    <a:pt x="1438" y="1761"/>
                    <a:pt x="1442" y="1764"/>
                    <a:pt x="1446" y="1766"/>
                  </a:cubicBezTo>
                  <a:cubicBezTo>
                    <a:pt x="1453" y="1771"/>
                    <a:pt x="1461" y="1773"/>
                    <a:pt x="1468" y="1774"/>
                  </a:cubicBezTo>
                  <a:cubicBezTo>
                    <a:pt x="1474" y="1775"/>
                    <a:pt x="1479" y="1777"/>
                    <a:pt x="1484" y="1779"/>
                  </a:cubicBezTo>
                  <a:cubicBezTo>
                    <a:pt x="1489" y="1781"/>
                    <a:pt x="1494" y="1784"/>
                    <a:pt x="1499" y="1788"/>
                  </a:cubicBezTo>
                  <a:cubicBezTo>
                    <a:pt x="1506" y="1792"/>
                    <a:pt x="1513" y="1797"/>
                    <a:pt x="1521" y="1799"/>
                  </a:cubicBezTo>
                  <a:cubicBezTo>
                    <a:pt x="1524" y="1800"/>
                    <a:pt x="1528" y="1801"/>
                    <a:pt x="1531" y="1801"/>
                  </a:cubicBezTo>
                  <a:cubicBezTo>
                    <a:pt x="1534" y="1802"/>
                    <a:pt x="1537" y="1802"/>
                    <a:pt x="1540" y="1803"/>
                  </a:cubicBezTo>
                  <a:cubicBezTo>
                    <a:pt x="1541" y="1803"/>
                    <a:pt x="1542" y="1804"/>
                    <a:pt x="1543" y="1804"/>
                  </a:cubicBezTo>
                  <a:cubicBezTo>
                    <a:pt x="1548" y="1806"/>
                    <a:pt x="1552" y="1806"/>
                    <a:pt x="1558" y="1803"/>
                  </a:cubicBezTo>
                  <a:cubicBezTo>
                    <a:pt x="1560" y="1802"/>
                    <a:pt x="1560" y="1802"/>
                    <a:pt x="1560" y="1802"/>
                  </a:cubicBezTo>
                  <a:cubicBezTo>
                    <a:pt x="1560" y="1801"/>
                    <a:pt x="1560" y="1801"/>
                    <a:pt x="1560" y="1801"/>
                  </a:cubicBezTo>
                  <a:cubicBezTo>
                    <a:pt x="1561" y="1796"/>
                    <a:pt x="1579" y="1790"/>
                    <a:pt x="1588" y="1790"/>
                  </a:cubicBezTo>
                  <a:cubicBezTo>
                    <a:pt x="1588" y="1790"/>
                    <a:pt x="1589" y="1790"/>
                    <a:pt x="1589" y="1790"/>
                  </a:cubicBezTo>
                  <a:cubicBezTo>
                    <a:pt x="1598" y="1791"/>
                    <a:pt x="1618" y="1810"/>
                    <a:pt x="1629" y="1821"/>
                  </a:cubicBezTo>
                  <a:cubicBezTo>
                    <a:pt x="1631" y="1824"/>
                    <a:pt x="1634" y="1826"/>
                    <a:pt x="1635" y="1827"/>
                  </a:cubicBezTo>
                  <a:cubicBezTo>
                    <a:pt x="1652" y="1843"/>
                    <a:pt x="1652" y="1843"/>
                    <a:pt x="1652" y="1843"/>
                  </a:cubicBezTo>
                  <a:cubicBezTo>
                    <a:pt x="1677" y="1843"/>
                    <a:pt x="1677" y="1843"/>
                    <a:pt x="1677" y="1843"/>
                  </a:cubicBezTo>
                  <a:cubicBezTo>
                    <a:pt x="1682" y="1852"/>
                    <a:pt x="1682" y="1852"/>
                    <a:pt x="1682" y="1852"/>
                  </a:cubicBezTo>
                  <a:cubicBezTo>
                    <a:pt x="1693" y="1856"/>
                    <a:pt x="1693" y="1856"/>
                    <a:pt x="1693" y="1856"/>
                  </a:cubicBezTo>
                  <a:cubicBezTo>
                    <a:pt x="1705" y="1860"/>
                    <a:pt x="1705" y="1860"/>
                    <a:pt x="1705" y="1860"/>
                  </a:cubicBezTo>
                  <a:cubicBezTo>
                    <a:pt x="1717" y="1860"/>
                    <a:pt x="1717" y="1860"/>
                    <a:pt x="1717" y="1860"/>
                  </a:cubicBezTo>
                  <a:cubicBezTo>
                    <a:pt x="1725" y="1857"/>
                    <a:pt x="1725" y="1857"/>
                    <a:pt x="1725" y="1857"/>
                  </a:cubicBezTo>
                  <a:cubicBezTo>
                    <a:pt x="1733" y="1865"/>
                    <a:pt x="1733" y="1865"/>
                    <a:pt x="1733" y="1865"/>
                  </a:cubicBezTo>
                  <a:cubicBezTo>
                    <a:pt x="1739" y="1881"/>
                    <a:pt x="1739" y="1881"/>
                    <a:pt x="1739" y="1881"/>
                  </a:cubicBezTo>
                  <a:cubicBezTo>
                    <a:pt x="1753" y="1896"/>
                    <a:pt x="1753" y="1896"/>
                    <a:pt x="1753" y="1896"/>
                  </a:cubicBezTo>
                  <a:cubicBezTo>
                    <a:pt x="1770" y="1908"/>
                    <a:pt x="1770" y="1908"/>
                    <a:pt x="1770" y="1908"/>
                  </a:cubicBezTo>
                  <a:cubicBezTo>
                    <a:pt x="1767" y="1916"/>
                    <a:pt x="1767" y="1916"/>
                    <a:pt x="1767" y="1916"/>
                  </a:cubicBezTo>
                  <a:cubicBezTo>
                    <a:pt x="1766" y="1924"/>
                    <a:pt x="1766" y="1924"/>
                    <a:pt x="1766" y="1924"/>
                  </a:cubicBezTo>
                  <a:cubicBezTo>
                    <a:pt x="1771" y="1938"/>
                    <a:pt x="1771" y="1938"/>
                    <a:pt x="1771" y="1938"/>
                  </a:cubicBezTo>
                  <a:cubicBezTo>
                    <a:pt x="1788" y="1938"/>
                    <a:pt x="1788" y="1938"/>
                    <a:pt x="1788" y="1938"/>
                  </a:cubicBezTo>
                  <a:cubicBezTo>
                    <a:pt x="1794" y="1948"/>
                    <a:pt x="1794" y="1948"/>
                    <a:pt x="1794" y="1948"/>
                  </a:cubicBezTo>
                  <a:cubicBezTo>
                    <a:pt x="1804" y="1948"/>
                    <a:pt x="1804" y="1948"/>
                    <a:pt x="1804" y="1948"/>
                  </a:cubicBezTo>
                  <a:cubicBezTo>
                    <a:pt x="1808" y="1959"/>
                    <a:pt x="1808" y="1959"/>
                    <a:pt x="1808" y="1959"/>
                  </a:cubicBezTo>
                  <a:cubicBezTo>
                    <a:pt x="1816" y="1968"/>
                    <a:pt x="1816" y="1968"/>
                    <a:pt x="1816" y="1968"/>
                  </a:cubicBezTo>
                  <a:cubicBezTo>
                    <a:pt x="1834" y="1979"/>
                    <a:pt x="1834" y="1979"/>
                    <a:pt x="1834" y="1979"/>
                  </a:cubicBezTo>
                  <a:cubicBezTo>
                    <a:pt x="1850" y="1979"/>
                    <a:pt x="1850" y="1979"/>
                    <a:pt x="1850" y="1979"/>
                  </a:cubicBezTo>
                  <a:cubicBezTo>
                    <a:pt x="1857" y="1982"/>
                    <a:pt x="1857" y="1982"/>
                    <a:pt x="1857" y="1982"/>
                  </a:cubicBezTo>
                  <a:cubicBezTo>
                    <a:pt x="1871" y="1997"/>
                    <a:pt x="1871" y="1997"/>
                    <a:pt x="1871" y="1997"/>
                  </a:cubicBezTo>
                  <a:cubicBezTo>
                    <a:pt x="1888" y="1997"/>
                    <a:pt x="1888" y="1997"/>
                    <a:pt x="1888" y="1997"/>
                  </a:cubicBezTo>
                  <a:cubicBezTo>
                    <a:pt x="1894" y="1990"/>
                    <a:pt x="1894" y="1990"/>
                    <a:pt x="1894" y="1990"/>
                  </a:cubicBezTo>
                  <a:cubicBezTo>
                    <a:pt x="1894" y="1988"/>
                    <a:pt x="1894" y="1988"/>
                    <a:pt x="1894" y="1988"/>
                  </a:cubicBezTo>
                  <a:cubicBezTo>
                    <a:pt x="1894" y="1988"/>
                    <a:pt x="1894" y="1980"/>
                    <a:pt x="1890" y="1975"/>
                  </a:cubicBezTo>
                  <a:cubicBezTo>
                    <a:pt x="1890" y="1974"/>
                    <a:pt x="1890" y="1973"/>
                    <a:pt x="1890" y="1972"/>
                  </a:cubicBezTo>
                  <a:cubicBezTo>
                    <a:pt x="1890" y="1972"/>
                    <a:pt x="1891" y="1972"/>
                    <a:pt x="1891" y="1972"/>
                  </a:cubicBezTo>
                  <a:cubicBezTo>
                    <a:pt x="1892" y="1971"/>
                    <a:pt x="1893" y="1970"/>
                    <a:pt x="1895" y="1969"/>
                  </a:cubicBezTo>
                  <a:cubicBezTo>
                    <a:pt x="1901" y="1962"/>
                    <a:pt x="1901" y="1962"/>
                    <a:pt x="1901" y="1962"/>
                  </a:cubicBezTo>
                  <a:cubicBezTo>
                    <a:pt x="1902" y="1961"/>
                    <a:pt x="1903" y="1961"/>
                    <a:pt x="1903" y="1961"/>
                  </a:cubicBezTo>
                  <a:cubicBezTo>
                    <a:pt x="1904" y="1961"/>
                    <a:pt x="1905" y="1962"/>
                    <a:pt x="1906" y="1962"/>
                  </a:cubicBezTo>
                  <a:cubicBezTo>
                    <a:pt x="1907" y="1963"/>
                    <a:pt x="1907" y="1963"/>
                    <a:pt x="1907" y="1963"/>
                  </a:cubicBezTo>
                  <a:cubicBezTo>
                    <a:pt x="1918" y="1963"/>
                    <a:pt x="1918" y="1963"/>
                    <a:pt x="1918" y="1963"/>
                  </a:cubicBezTo>
                  <a:cubicBezTo>
                    <a:pt x="1924" y="1970"/>
                    <a:pt x="1924" y="1970"/>
                    <a:pt x="1924" y="1970"/>
                  </a:cubicBezTo>
                  <a:cubicBezTo>
                    <a:pt x="1924" y="1986"/>
                    <a:pt x="1924" y="1986"/>
                    <a:pt x="1924" y="1986"/>
                  </a:cubicBezTo>
                  <a:cubicBezTo>
                    <a:pt x="1925" y="1986"/>
                    <a:pt x="1925" y="1986"/>
                    <a:pt x="1925" y="1986"/>
                  </a:cubicBezTo>
                  <a:cubicBezTo>
                    <a:pt x="1926" y="1987"/>
                    <a:pt x="1931" y="1992"/>
                    <a:pt x="1935" y="1992"/>
                  </a:cubicBezTo>
                  <a:cubicBezTo>
                    <a:pt x="1936" y="1992"/>
                    <a:pt x="1938" y="1994"/>
                    <a:pt x="1938" y="1996"/>
                  </a:cubicBezTo>
                  <a:cubicBezTo>
                    <a:pt x="1939" y="1997"/>
                    <a:pt x="1939" y="1997"/>
                    <a:pt x="1939" y="1997"/>
                  </a:cubicBezTo>
                  <a:cubicBezTo>
                    <a:pt x="1940" y="1999"/>
                    <a:pt x="1941" y="2002"/>
                    <a:pt x="1942" y="2004"/>
                  </a:cubicBezTo>
                  <a:cubicBezTo>
                    <a:pt x="1943" y="2006"/>
                    <a:pt x="1944" y="2008"/>
                    <a:pt x="1945" y="2010"/>
                  </a:cubicBezTo>
                  <a:cubicBezTo>
                    <a:pt x="1946" y="2011"/>
                    <a:pt x="1946" y="2014"/>
                    <a:pt x="1946" y="2016"/>
                  </a:cubicBezTo>
                  <a:cubicBezTo>
                    <a:pt x="1946" y="2019"/>
                    <a:pt x="1947" y="2021"/>
                    <a:pt x="1947" y="2023"/>
                  </a:cubicBezTo>
                  <a:cubicBezTo>
                    <a:pt x="1948" y="2026"/>
                    <a:pt x="1948" y="2027"/>
                    <a:pt x="1947" y="2029"/>
                  </a:cubicBezTo>
                  <a:cubicBezTo>
                    <a:pt x="1947" y="2031"/>
                    <a:pt x="1947" y="2033"/>
                    <a:pt x="1947" y="2035"/>
                  </a:cubicBezTo>
                  <a:cubicBezTo>
                    <a:pt x="1947" y="2037"/>
                    <a:pt x="1947" y="2038"/>
                    <a:pt x="1948" y="2040"/>
                  </a:cubicBezTo>
                  <a:cubicBezTo>
                    <a:pt x="1948" y="2041"/>
                    <a:pt x="1949" y="2042"/>
                    <a:pt x="1949" y="2043"/>
                  </a:cubicBezTo>
                  <a:cubicBezTo>
                    <a:pt x="1949" y="2044"/>
                    <a:pt x="1949" y="2046"/>
                    <a:pt x="1948" y="2048"/>
                  </a:cubicBezTo>
                  <a:cubicBezTo>
                    <a:pt x="1948" y="2049"/>
                    <a:pt x="1948" y="2051"/>
                    <a:pt x="1948" y="2052"/>
                  </a:cubicBezTo>
                  <a:cubicBezTo>
                    <a:pt x="1947" y="2054"/>
                    <a:pt x="1947" y="2054"/>
                    <a:pt x="1947" y="2054"/>
                  </a:cubicBezTo>
                  <a:cubicBezTo>
                    <a:pt x="1947" y="2059"/>
                    <a:pt x="1946" y="2065"/>
                    <a:pt x="1947" y="2070"/>
                  </a:cubicBezTo>
                  <a:cubicBezTo>
                    <a:pt x="1948" y="2072"/>
                    <a:pt x="1949" y="2074"/>
                    <a:pt x="1950" y="2076"/>
                  </a:cubicBezTo>
                  <a:cubicBezTo>
                    <a:pt x="1952" y="2078"/>
                    <a:pt x="1953" y="2079"/>
                    <a:pt x="1952" y="2081"/>
                  </a:cubicBezTo>
                  <a:cubicBezTo>
                    <a:pt x="1951" y="2082"/>
                    <a:pt x="1951" y="2082"/>
                    <a:pt x="1950" y="2082"/>
                  </a:cubicBezTo>
                  <a:cubicBezTo>
                    <a:pt x="1949" y="2083"/>
                    <a:pt x="1947" y="2084"/>
                    <a:pt x="1947" y="2085"/>
                  </a:cubicBezTo>
                  <a:cubicBezTo>
                    <a:pt x="1945" y="2087"/>
                    <a:pt x="1945" y="2088"/>
                    <a:pt x="1944" y="2090"/>
                  </a:cubicBezTo>
                  <a:cubicBezTo>
                    <a:pt x="1944" y="2091"/>
                    <a:pt x="1944" y="2092"/>
                    <a:pt x="1944" y="2092"/>
                  </a:cubicBezTo>
                  <a:cubicBezTo>
                    <a:pt x="1943" y="2093"/>
                    <a:pt x="1943" y="2094"/>
                    <a:pt x="1943" y="2095"/>
                  </a:cubicBezTo>
                  <a:cubicBezTo>
                    <a:pt x="1943" y="2095"/>
                    <a:pt x="1943" y="2095"/>
                    <a:pt x="1943" y="2095"/>
                  </a:cubicBezTo>
                  <a:cubicBezTo>
                    <a:pt x="1942" y="2095"/>
                    <a:pt x="1942" y="2095"/>
                    <a:pt x="1942" y="2095"/>
                  </a:cubicBezTo>
                  <a:cubicBezTo>
                    <a:pt x="1941" y="2096"/>
                    <a:pt x="1940" y="2096"/>
                    <a:pt x="1939" y="2097"/>
                  </a:cubicBezTo>
                  <a:cubicBezTo>
                    <a:pt x="1937" y="2098"/>
                    <a:pt x="1937" y="2099"/>
                    <a:pt x="1936" y="2100"/>
                  </a:cubicBezTo>
                  <a:cubicBezTo>
                    <a:pt x="1936" y="2101"/>
                    <a:pt x="1936" y="2102"/>
                    <a:pt x="1936" y="2102"/>
                  </a:cubicBezTo>
                  <a:cubicBezTo>
                    <a:pt x="1934" y="2103"/>
                    <a:pt x="1928" y="2104"/>
                    <a:pt x="1924" y="2104"/>
                  </a:cubicBezTo>
                  <a:cubicBezTo>
                    <a:pt x="1920" y="2104"/>
                    <a:pt x="1920" y="2104"/>
                    <a:pt x="1920" y="2104"/>
                  </a:cubicBezTo>
                  <a:cubicBezTo>
                    <a:pt x="1920" y="2107"/>
                    <a:pt x="1920" y="2107"/>
                    <a:pt x="1920" y="2107"/>
                  </a:cubicBezTo>
                  <a:cubicBezTo>
                    <a:pt x="1920" y="2115"/>
                    <a:pt x="1917" y="2129"/>
                    <a:pt x="1917" y="2129"/>
                  </a:cubicBezTo>
                  <a:cubicBezTo>
                    <a:pt x="1917" y="2131"/>
                    <a:pt x="1917" y="2131"/>
                    <a:pt x="1917" y="2131"/>
                  </a:cubicBezTo>
                  <a:cubicBezTo>
                    <a:pt x="1920" y="2135"/>
                    <a:pt x="1920" y="2135"/>
                    <a:pt x="1920" y="2135"/>
                  </a:cubicBezTo>
                  <a:cubicBezTo>
                    <a:pt x="1918" y="2136"/>
                    <a:pt x="1916" y="2137"/>
                    <a:pt x="1914" y="2138"/>
                  </a:cubicBezTo>
                  <a:cubicBezTo>
                    <a:pt x="1911" y="2139"/>
                    <a:pt x="1909" y="2141"/>
                    <a:pt x="1906" y="2142"/>
                  </a:cubicBezTo>
                  <a:cubicBezTo>
                    <a:pt x="1904" y="2143"/>
                    <a:pt x="1903" y="2143"/>
                    <a:pt x="1901" y="2144"/>
                  </a:cubicBezTo>
                  <a:cubicBezTo>
                    <a:pt x="1898" y="2144"/>
                    <a:pt x="1895" y="2145"/>
                    <a:pt x="1892" y="2147"/>
                  </a:cubicBezTo>
                  <a:cubicBezTo>
                    <a:pt x="1885" y="2152"/>
                    <a:pt x="1885" y="2155"/>
                    <a:pt x="1886" y="2160"/>
                  </a:cubicBezTo>
                  <a:cubicBezTo>
                    <a:pt x="1886" y="2161"/>
                    <a:pt x="1886" y="2162"/>
                    <a:pt x="1886" y="2164"/>
                  </a:cubicBezTo>
                  <a:cubicBezTo>
                    <a:pt x="1886" y="2164"/>
                    <a:pt x="1886" y="2164"/>
                    <a:pt x="1886" y="2164"/>
                  </a:cubicBezTo>
                  <a:cubicBezTo>
                    <a:pt x="1886" y="2170"/>
                    <a:pt x="1886" y="2175"/>
                    <a:pt x="1883" y="2178"/>
                  </a:cubicBezTo>
                  <a:cubicBezTo>
                    <a:pt x="1882" y="2179"/>
                    <a:pt x="1881" y="2180"/>
                    <a:pt x="1879" y="2180"/>
                  </a:cubicBezTo>
                  <a:cubicBezTo>
                    <a:pt x="1876" y="2182"/>
                    <a:pt x="1872" y="2183"/>
                    <a:pt x="1871" y="2187"/>
                  </a:cubicBezTo>
                  <a:cubicBezTo>
                    <a:pt x="1869" y="2191"/>
                    <a:pt x="1870" y="2197"/>
                    <a:pt x="1871" y="2202"/>
                  </a:cubicBezTo>
                  <a:cubicBezTo>
                    <a:pt x="1871" y="2205"/>
                    <a:pt x="1872" y="2208"/>
                    <a:pt x="1872" y="2210"/>
                  </a:cubicBezTo>
                  <a:cubicBezTo>
                    <a:pt x="1872" y="2216"/>
                    <a:pt x="1872" y="2225"/>
                    <a:pt x="1881" y="2228"/>
                  </a:cubicBezTo>
                  <a:cubicBezTo>
                    <a:pt x="1883" y="2229"/>
                    <a:pt x="1886" y="2229"/>
                    <a:pt x="1889" y="2228"/>
                  </a:cubicBezTo>
                  <a:cubicBezTo>
                    <a:pt x="1890" y="2228"/>
                    <a:pt x="1891" y="2228"/>
                    <a:pt x="1891" y="2228"/>
                  </a:cubicBezTo>
                  <a:cubicBezTo>
                    <a:pt x="1892" y="2228"/>
                    <a:pt x="1893" y="2228"/>
                    <a:pt x="1893" y="2230"/>
                  </a:cubicBezTo>
                  <a:cubicBezTo>
                    <a:pt x="1894" y="2232"/>
                    <a:pt x="1893" y="2235"/>
                    <a:pt x="1891" y="2238"/>
                  </a:cubicBezTo>
                  <a:cubicBezTo>
                    <a:pt x="1891" y="2239"/>
                    <a:pt x="1891" y="2239"/>
                    <a:pt x="1891" y="2239"/>
                  </a:cubicBezTo>
                  <a:cubicBezTo>
                    <a:pt x="1890" y="2241"/>
                    <a:pt x="1889" y="2243"/>
                    <a:pt x="1888" y="2245"/>
                  </a:cubicBezTo>
                  <a:cubicBezTo>
                    <a:pt x="1887" y="2245"/>
                    <a:pt x="1887" y="2245"/>
                    <a:pt x="1887" y="2245"/>
                  </a:cubicBezTo>
                  <a:cubicBezTo>
                    <a:pt x="1887" y="2244"/>
                    <a:pt x="1887" y="2244"/>
                    <a:pt x="1887" y="2244"/>
                  </a:cubicBezTo>
                  <a:cubicBezTo>
                    <a:pt x="1887" y="2245"/>
                    <a:pt x="1882" y="2248"/>
                    <a:pt x="1880" y="2250"/>
                  </a:cubicBezTo>
                  <a:cubicBezTo>
                    <a:pt x="1877" y="2252"/>
                    <a:pt x="1876" y="2253"/>
                    <a:pt x="1875" y="2254"/>
                  </a:cubicBezTo>
                  <a:cubicBezTo>
                    <a:pt x="1870" y="2259"/>
                    <a:pt x="1864" y="2266"/>
                    <a:pt x="1865" y="2275"/>
                  </a:cubicBezTo>
                  <a:cubicBezTo>
                    <a:pt x="1865" y="2281"/>
                    <a:pt x="1868" y="2288"/>
                    <a:pt x="1870" y="2294"/>
                  </a:cubicBezTo>
                  <a:cubicBezTo>
                    <a:pt x="1870" y="2295"/>
                    <a:pt x="1871" y="2296"/>
                    <a:pt x="1871" y="2296"/>
                  </a:cubicBezTo>
                  <a:cubicBezTo>
                    <a:pt x="1871" y="2298"/>
                    <a:pt x="1871" y="2298"/>
                    <a:pt x="1871" y="2298"/>
                  </a:cubicBezTo>
                  <a:cubicBezTo>
                    <a:pt x="1870" y="2300"/>
                    <a:pt x="1870" y="2301"/>
                    <a:pt x="1868" y="2302"/>
                  </a:cubicBezTo>
                  <a:cubicBezTo>
                    <a:pt x="1864" y="2305"/>
                    <a:pt x="1864" y="2305"/>
                    <a:pt x="1864" y="2305"/>
                  </a:cubicBezTo>
                  <a:cubicBezTo>
                    <a:pt x="1868" y="2307"/>
                    <a:pt x="1868" y="2307"/>
                    <a:pt x="1868" y="2307"/>
                  </a:cubicBezTo>
                  <a:cubicBezTo>
                    <a:pt x="1877" y="2313"/>
                    <a:pt x="1885" y="2323"/>
                    <a:pt x="1891" y="2330"/>
                  </a:cubicBezTo>
                  <a:cubicBezTo>
                    <a:pt x="1901" y="2342"/>
                    <a:pt x="1911" y="2356"/>
                    <a:pt x="1918" y="2367"/>
                  </a:cubicBezTo>
                  <a:cubicBezTo>
                    <a:pt x="1922" y="2373"/>
                    <a:pt x="1924" y="2380"/>
                    <a:pt x="1926" y="2389"/>
                  </a:cubicBezTo>
                  <a:cubicBezTo>
                    <a:pt x="1927" y="2395"/>
                    <a:pt x="1929" y="2401"/>
                    <a:pt x="1931" y="2407"/>
                  </a:cubicBezTo>
                  <a:cubicBezTo>
                    <a:pt x="1932" y="2409"/>
                    <a:pt x="1933" y="2411"/>
                    <a:pt x="1934" y="2413"/>
                  </a:cubicBezTo>
                  <a:cubicBezTo>
                    <a:pt x="1935" y="2415"/>
                    <a:pt x="1936" y="2417"/>
                    <a:pt x="1937" y="2419"/>
                  </a:cubicBezTo>
                  <a:cubicBezTo>
                    <a:pt x="1938" y="2420"/>
                    <a:pt x="1938" y="2422"/>
                    <a:pt x="1939" y="2424"/>
                  </a:cubicBezTo>
                  <a:cubicBezTo>
                    <a:pt x="1939" y="2427"/>
                    <a:pt x="1940" y="2430"/>
                    <a:pt x="1941" y="2432"/>
                  </a:cubicBezTo>
                  <a:cubicBezTo>
                    <a:pt x="1944" y="2437"/>
                    <a:pt x="1947" y="2441"/>
                    <a:pt x="1950" y="2445"/>
                  </a:cubicBezTo>
                  <a:cubicBezTo>
                    <a:pt x="1952" y="2448"/>
                    <a:pt x="1955" y="2452"/>
                    <a:pt x="1957" y="2455"/>
                  </a:cubicBezTo>
                  <a:cubicBezTo>
                    <a:pt x="1958" y="2457"/>
                    <a:pt x="1958" y="2459"/>
                    <a:pt x="1958" y="2461"/>
                  </a:cubicBezTo>
                  <a:cubicBezTo>
                    <a:pt x="1959" y="2463"/>
                    <a:pt x="1959" y="2466"/>
                    <a:pt x="1960" y="2468"/>
                  </a:cubicBezTo>
                  <a:cubicBezTo>
                    <a:pt x="1962" y="2471"/>
                    <a:pt x="1965" y="2473"/>
                    <a:pt x="1967" y="2474"/>
                  </a:cubicBezTo>
                  <a:cubicBezTo>
                    <a:pt x="1968" y="2475"/>
                    <a:pt x="1970" y="2475"/>
                    <a:pt x="1970" y="2476"/>
                  </a:cubicBezTo>
                  <a:cubicBezTo>
                    <a:pt x="1970" y="2476"/>
                    <a:pt x="1970" y="2477"/>
                    <a:pt x="1971" y="2477"/>
                  </a:cubicBezTo>
                  <a:cubicBezTo>
                    <a:pt x="1971" y="2478"/>
                    <a:pt x="1971" y="2479"/>
                    <a:pt x="1971" y="2480"/>
                  </a:cubicBezTo>
                  <a:cubicBezTo>
                    <a:pt x="1970" y="2481"/>
                    <a:pt x="1970" y="2482"/>
                    <a:pt x="1969" y="2484"/>
                  </a:cubicBezTo>
                  <a:cubicBezTo>
                    <a:pt x="1967" y="2491"/>
                    <a:pt x="1972" y="2501"/>
                    <a:pt x="1974" y="2505"/>
                  </a:cubicBezTo>
                  <a:cubicBezTo>
                    <a:pt x="1977" y="2508"/>
                    <a:pt x="1980" y="2511"/>
                    <a:pt x="1983" y="2514"/>
                  </a:cubicBezTo>
                  <a:cubicBezTo>
                    <a:pt x="1986" y="2517"/>
                    <a:pt x="1989" y="2520"/>
                    <a:pt x="1992" y="2523"/>
                  </a:cubicBezTo>
                  <a:cubicBezTo>
                    <a:pt x="1993" y="2525"/>
                    <a:pt x="1993" y="2525"/>
                    <a:pt x="1993" y="2525"/>
                  </a:cubicBezTo>
                  <a:cubicBezTo>
                    <a:pt x="1998" y="2533"/>
                    <a:pt x="2002" y="2539"/>
                    <a:pt x="2011" y="2544"/>
                  </a:cubicBezTo>
                  <a:cubicBezTo>
                    <a:pt x="2021" y="2550"/>
                    <a:pt x="2030" y="2554"/>
                    <a:pt x="2038" y="2557"/>
                  </a:cubicBezTo>
                  <a:cubicBezTo>
                    <a:pt x="2052" y="2561"/>
                    <a:pt x="2067" y="2571"/>
                    <a:pt x="2083" y="2587"/>
                  </a:cubicBezTo>
                  <a:cubicBezTo>
                    <a:pt x="2088" y="2591"/>
                    <a:pt x="2093" y="2596"/>
                    <a:pt x="2099" y="2603"/>
                  </a:cubicBezTo>
                  <a:cubicBezTo>
                    <a:pt x="2097" y="2609"/>
                    <a:pt x="2098" y="2618"/>
                    <a:pt x="2100" y="2630"/>
                  </a:cubicBezTo>
                  <a:cubicBezTo>
                    <a:pt x="2100" y="2632"/>
                    <a:pt x="2100" y="2634"/>
                    <a:pt x="2100" y="2635"/>
                  </a:cubicBezTo>
                  <a:cubicBezTo>
                    <a:pt x="2100" y="2637"/>
                    <a:pt x="2101" y="2639"/>
                    <a:pt x="2101" y="2640"/>
                  </a:cubicBezTo>
                  <a:cubicBezTo>
                    <a:pt x="2102" y="2643"/>
                    <a:pt x="2102" y="2646"/>
                    <a:pt x="2102" y="2648"/>
                  </a:cubicBezTo>
                  <a:cubicBezTo>
                    <a:pt x="2102" y="2650"/>
                    <a:pt x="2101" y="2651"/>
                    <a:pt x="2101" y="2652"/>
                  </a:cubicBezTo>
                  <a:cubicBezTo>
                    <a:pt x="2101" y="2656"/>
                    <a:pt x="2100" y="2660"/>
                    <a:pt x="2101" y="2665"/>
                  </a:cubicBezTo>
                  <a:cubicBezTo>
                    <a:pt x="2102" y="2673"/>
                    <a:pt x="2103" y="2680"/>
                    <a:pt x="2103" y="2687"/>
                  </a:cubicBezTo>
                  <a:cubicBezTo>
                    <a:pt x="2103" y="2689"/>
                    <a:pt x="2102" y="2690"/>
                    <a:pt x="2102" y="2692"/>
                  </a:cubicBezTo>
                  <a:cubicBezTo>
                    <a:pt x="2101" y="2695"/>
                    <a:pt x="2100" y="2697"/>
                    <a:pt x="2100" y="2700"/>
                  </a:cubicBezTo>
                  <a:cubicBezTo>
                    <a:pt x="2100" y="2703"/>
                    <a:pt x="2100" y="2706"/>
                    <a:pt x="2100" y="2710"/>
                  </a:cubicBezTo>
                  <a:cubicBezTo>
                    <a:pt x="2100" y="2713"/>
                    <a:pt x="2100" y="2716"/>
                    <a:pt x="2100" y="2719"/>
                  </a:cubicBezTo>
                  <a:cubicBezTo>
                    <a:pt x="2100" y="2722"/>
                    <a:pt x="2099" y="2726"/>
                    <a:pt x="2098" y="2730"/>
                  </a:cubicBezTo>
                  <a:cubicBezTo>
                    <a:pt x="2097" y="2731"/>
                    <a:pt x="2097" y="2733"/>
                    <a:pt x="2097" y="2734"/>
                  </a:cubicBezTo>
                  <a:cubicBezTo>
                    <a:pt x="2095" y="2741"/>
                    <a:pt x="2095" y="2745"/>
                    <a:pt x="2096" y="2751"/>
                  </a:cubicBezTo>
                  <a:cubicBezTo>
                    <a:pt x="2096" y="2753"/>
                    <a:pt x="2096" y="2755"/>
                    <a:pt x="2096" y="2758"/>
                  </a:cubicBezTo>
                  <a:cubicBezTo>
                    <a:pt x="2097" y="2761"/>
                    <a:pt x="2096" y="2765"/>
                    <a:pt x="2095" y="2768"/>
                  </a:cubicBezTo>
                  <a:cubicBezTo>
                    <a:pt x="2094" y="2771"/>
                    <a:pt x="2094" y="2774"/>
                    <a:pt x="2094" y="2777"/>
                  </a:cubicBezTo>
                  <a:cubicBezTo>
                    <a:pt x="2093" y="2781"/>
                    <a:pt x="2092" y="2784"/>
                    <a:pt x="2091" y="2788"/>
                  </a:cubicBezTo>
                  <a:cubicBezTo>
                    <a:pt x="2090" y="2792"/>
                    <a:pt x="2089" y="2795"/>
                    <a:pt x="2089" y="2800"/>
                  </a:cubicBezTo>
                  <a:cubicBezTo>
                    <a:pt x="2088" y="2802"/>
                    <a:pt x="2089" y="2804"/>
                    <a:pt x="2089" y="2806"/>
                  </a:cubicBezTo>
                  <a:cubicBezTo>
                    <a:pt x="2089" y="2808"/>
                    <a:pt x="2090" y="2810"/>
                    <a:pt x="2090" y="2811"/>
                  </a:cubicBezTo>
                  <a:cubicBezTo>
                    <a:pt x="2089" y="2814"/>
                    <a:pt x="2088" y="2819"/>
                    <a:pt x="2086" y="2822"/>
                  </a:cubicBezTo>
                  <a:cubicBezTo>
                    <a:pt x="2085" y="2824"/>
                    <a:pt x="2085" y="2824"/>
                    <a:pt x="2085" y="2824"/>
                  </a:cubicBezTo>
                  <a:cubicBezTo>
                    <a:pt x="2084" y="2826"/>
                    <a:pt x="2084" y="2829"/>
                    <a:pt x="2083" y="2832"/>
                  </a:cubicBezTo>
                  <a:cubicBezTo>
                    <a:pt x="2083" y="2833"/>
                    <a:pt x="2082" y="2834"/>
                    <a:pt x="2082" y="2835"/>
                  </a:cubicBezTo>
                  <a:cubicBezTo>
                    <a:pt x="2082" y="2836"/>
                    <a:pt x="2082" y="2838"/>
                    <a:pt x="2081" y="2840"/>
                  </a:cubicBezTo>
                  <a:cubicBezTo>
                    <a:pt x="2080" y="2841"/>
                    <a:pt x="2080" y="2841"/>
                    <a:pt x="2080" y="2841"/>
                  </a:cubicBezTo>
                  <a:cubicBezTo>
                    <a:pt x="2081" y="2842"/>
                    <a:pt x="2081" y="2842"/>
                    <a:pt x="2081" y="2842"/>
                  </a:cubicBezTo>
                  <a:cubicBezTo>
                    <a:pt x="2079" y="2845"/>
                    <a:pt x="2078" y="2851"/>
                    <a:pt x="2077" y="2858"/>
                  </a:cubicBezTo>
                  <a:cubicBezTo>
                    <a:pt x="2076" y="2860"/>
                    <a:pt x="2076" y="2862"/>
                    <a:pt x="2076" y="2864"/>
                  </a:cubicBezTo>
                  <a:cubicBezTo>
                    <a:pt x="2074" y="2868"/>
                    <a:pt x="2075" y="2872"/>
                    <a:pt x="2075" y="2876"/>
                  </a:cubicBezTo>
                  <a:cubicBezTo>
                    <a:pt x="2075" y="2878"/>
                    <a:pt x="2075" y="2880"/>
                    <a:pt x="2075" y="2882"/>
                  </a:cubicBezTo>
                  <a:cubicBezTo>
                    <a:pt x="2074" y="2887"/>
                    <a:pt x="2073" y="2891"/>
                    <a:pt x="2072" y="2896"/>
                  </a:cubicBezTo>
                  <a:cubicBezTo>
                    <a:pt x="2070" y="2903"/>
                    <a:pt x="2068" y="2910"/>
                    <a:pt x="2069" y="2918"/>
                  </a:cubicBezTo>
                  <a:cubicBezTo>
                    <a:pt x="2070" y="2921"/>
                    <a:pt x="2070" y="2921"/>
                    <a:pt x="2070" y="2921"/>
                  </a:cubicBezTo>
                  <a:cubicBezTo>
                    <a:pt x="2071" y="2930"/>
                    <a:pt x="2072" y="2941"/>
                    <a:pt x="2070" y="2950"/>
                  </a:cubicBezTo>
                  <a:cubicBezTo>
                    <a:pt x="2068" y="2957"/>
                    <a:pt x="2068" y="2965"/>
                    <a:pt x="2068" y="2973"/>
                  </a:cubicBezTo>
                  <a:cubicBezTo>
                    <a:pt x="2067" y="2977"/>
                    <a:pt x="2067" y="2982"/>
                    <a:pt x="2067" y="2986"/>
                  </a:cubicBezTo>
                  <a:cubicBezTo>
                    <a:pt x="2066" y="2990"/>
                    <a:pt x="2065" y="2993"/>
                    <a:pt x="2064" y="2996"/>
                  </a:cubicBezTo>
                  <a:cubicBezTo>
                    <a:pt x="2063" y="2998"/>
                    <a:pt x="2062" y="3000"/>
                    <a:pt x="2061" y="3003"/>
                  </a:cubicBezTo>
                  <a:cubicBezTo>
                    <a:pt x="2058" y="3013"/>
                    <a:pt x="2055" y="3022"/>
                    <a:pt x="2052" y="3031"/>
                  </a:cubicBezTo>
                  <a:cubicBezTo>
                    <a:pt x="2051" y="3034"/>
                    <a:pt x="2050" y="3037"/>
                    <a:pt x="2050" y="3040"/>
                  </a:cubicBezTo>
                  <a:cubicBezTo>
                    <a:pt x="2049" y="3044"/>
                    <a:pt x="2048" y="3047"/>
                    <a:pt x="2047" y="3050"/>
                  </a:cubicBezTo>
                  <a:cubicBezTo>
                    <a:pt x="2046" y="3052"/>
                    <a:pt x="2044" y="3054"/>
                    <a:pt x="2043" y="3057"/>
                  </a:cubicBezTo>
                  <a:cubicBezTo>
                    <a:pt x="2041" y="3058"/>
                    <a:pt x="2040" y="3061"/>
                    <a:pt x="2039" y="3063"/>
                  </a:cubicBezTo>
                  <a:cubicBezTo>
                    <a:pt x="2038" y="3065"/>
                    <a:pt x="2038" y="3065"/>
                    <a:pt x="2038" y="3065"/>
                  </a:cubicBezTo>
                  <a:cubicBezTo>
                    <a:pt x="2036" y="3067"/>
                    <a:pt x="2035" y="3069"/>
                    <a:pt x="2034" y="3070"/>
                  </a:cubicBezTo>
                  <a:cubicBezTo>
                    <a:pt x="2032" y="3071"/>
                    <a:pt x="2032" y="3071"/>
                    <a:pt x="2032" y="3071"/>
                  </a:cubicBezTo>
                  <a:cubicBezTo>
                    <a:pt x="2033" y="3073"/>
                    <a:pt x="2033" y="3073"/>
                    <a:pt x="2033" y="3073"/>
                  </a:cubicBezTo>
                  <a:cubicBezTo>
                    <a:pt x="2033" y="3075"/>
                    <a:pt x="2032" y="3076"/>
                    <a:pt x="2031" y="3077"/>
                  </a:cubicBezTo>
                  <a:cubicBezTo>
                    <a:pt x="2031" y="3078"/>
                    <a:pt x="2030" y="3079"/>
                    <a:pt x="2030" y="3080"/>
                  </a:cubicBezTo>
                  <a:cubicBezTo>
                    <a:pt x="2029" y="3083"/>
                    <a:pt x="2029" y="3085"/>
                    <a:pt x="2029" y="3087"/>
                  </a:cubicBezTo>
                  <a:cubicBezTo>
                    <a:pt x="2029" y="3088"/>
                    <a:pt x="2029" y="3089"/>
                    <a:pt x="2029" y="3090"/>
                  </a:cubicBezTo>
                  <a:cubicBezTo>
                    <a:pt x="2029" y="3091"/>
                    <a:pt x="2029" y="3092"/>
                    <a:pt x="2028" y="3093"/>
                  </a:cubicBezTo>
                  <a:cubicBezTo>
                    <a:pt x="2028" y="3095"/>
                    <a:pt x="2027" y="3098"/>
                    <a:pt x="2027" y="3100"/>
                  </a:cubicBezTo>
                  <a:cubicBezTo>
                    <a:pt x="2027" y="3103"/>
                    <a:pt x="2028" y="3105"/>
                    <a:pt x="2029" y="3107"/>
                  </a:cubicBezTo>
                  <a:cubicBezTo>
                    <a:pt x="2029" y="3109"/>
                    <a:pt x="2030" y="3110"/>
                    <a:pt x="2030" y="3111"/>
                  </a:cubicBezTo>
                  <a:cubicBezTo>
                    <a:pt x="2031" y="3114"/>
                    <a:pt x="2031" y="3117"/>
                    <a:pt x="2032" y="3119"/>
                  </a:cubicBezTo>
                  <a:cubicBezTo>
                    <a:pt x="2034" y="3126"/>
                    <a:pt x="2036" y="3132"/>
                    <a:pt x="2033" y="3137"/>
                  </a:cubicBezTo>
                  <a:cubicBezTo>
                    <a:pt x="2033" y="3138"/>
                    <a:pt x="2032" y="3139"/>
                    <a:pt x="2031" y="3141"/>
                  </a:cubicBezTo>
                  <a:cubicBezTo>
                    <a:pt x="2030" y="3142"/>
                    <a:pt x="2028" y="3144"/>
                    <a:pt x="2027" y="3147"/>
                  </a:cubicBezTo>
                  <a:cubicBezTo>
                    <a:pt x="2025" y="3155"/>
                    <a:pt x="2024" y="3164"/>
                    <a:pt x="2024" y="3173"/>
                  </a:cubicBezTo>
                  <a:cubicBezTo>
                    <a:pt x="2023" y="3177"/>
                    <a:pt x="2023" y="3181"/>
                    <a:pt x="2023" y="3185"/>
                  </a:cubicBezTo>
                  <a:cubicBezTo>
                    <a:pt x="2023" y="3187"/>
                    <a:pt x="2023" y="3188"/>
                    <a:pt x="2022" y="3190"/>
                  </a:cubicBezTo>
                  <a:cubicBezTo>
                    <a:pt x="2022" y="3193"/>
                    <a:pt x="2022" y="3197"/>
                    <a:pt x="2021" y="3199"/>
                  </a:cubicBezTo>
                  <a:cubicBezTo>
                    <a:pt x="2021" y="3200"/>
                    <a:pt x="2020" y="3201"/>
                    <a:pt x="2019" y="3202"/>
                  </a:cubicBezTo>
                  <a:cubicBezTo>
                    <a:pt x="2018" y="3203"/>
                    <a:pt x="2017" y="3204"/>
                    <a:pt x="2016" y="3206"/>
                  </a:cubicBezTo>
                  <a:cubicBezTo>
                    <a:pt x="2015" y="3208"/>
                    <a:pt x="2015" y="3211"/>
                    <a:pt x="2015" y="3214"/>
                  </a:cubicBezTo>
                  <a:cubicBezTo>
                    <a:pt x="2015" y="3214"/>
                    <a:pt x="2015" y="3215"/>
                    <a:pt x="2015" y="3216"/>
                  </a:cubicBezTo>
                  <a:cubicBezTo>
                    <a:pt x="2015" y="3218"/>
                    <a:pt x="2014" y="3221"/>
                    <a:pt x="2014" y="3224"/>
                  </a:cubicBezTo>
                  <a:cubicBezTo>
                    <a:pt x="2013" y="3232"/>
                    <a:pt x="2012" y="3240"/>
                    <a:pt x="2015" y="3247"/>
                  </a:cubicBezTo>
                  <a:cubicBezTo>
                    <a:pt x="2017" y="3252"/>
                    <a:pt x="2020" y="3254"/>
                    <a:pt x="2023" y="3254"/>
                  </a:cubicBezTo>
                  <a:cubicBezTo>
                    <a:pt x="2025" y="3254"/>
                    <a:pt x="2027" y="3254"/>
                    <a:pt x="2029" y="3252"/>
                  </a:cubicBezTo>
                  <a:cubicBezTo>
                    <a:pt x="2034" y="3247"/>
                    <a:pt x="2034" y="3236"/>
                    <a:pt x="2034" y="3225"/>
                  </a:cubicBezTo>
                  <a:cubicBezTo>
                    <a:pt x="2034" y="3222"/>
                    <a:pt x="2034" y="3222"/>
                    <a:pt x="2034" y="3222"/>
                  </a:cubicBezTo>
                  <a:cubicBezTo>
                    <a:pt x="2034" y="3221"/>
                    <a:pt x="2034" y="3220"/>
                    <a:pt x="2034" y="3219"/>
                  </a:cubicBezTo>
                  <a:cubicBezTo>
                    <a:pt x="2034" y="3216"/>
                    <a:pt x="2034" y="3211"/>
                    <a:pt x="2036" y="3209"/>
                  </a:cubicBezTo>
                  <a:cubicBezTo>
                    <a:pt x="2036" y="3208"/>
                    <a:pt x="2036" y="3208"/>
                    <a:pt x="2037" y="3208"/>
                  </a:cubicBezTo>
                  <a:cubicBezTo>
                    <a:pt x="2037" y="3207"/>
                    <a:pt x="2039" y="3207"/>
                    <a:pt x="2040" y="3206"/>
                  </a:cubicBezTo>
                  <a:cubicBezTo>
                    <a:pt x="2041" y="3205"/>
                    <a:pt x="2042" y="3203"/>
                    <a:pt x="2042" y="3202"/>
                  </a:cubicBezTo>
                  <a:cubicBezTo>
                    <a:pt x="2042" y="3201"/>
                    <a:pt x="2043" y="3201"/>
                    <a:pt x="2043" y="3201"/>
                  </a:cubicBezTo>
                  <a:cubicBezTo>
                    <a:pt x="2044" y="3200"/>
                    <a:pt x="2046" y="3200"/>
                    <a:pt x="2047" y="3202"/>
                  </a:cubicBezTo>
                  <a:cubicBezTo>
                    <a:pt x="2049" y="3206"/>
                    <a:pt x="2048" y="3214"/>
                    <a:pt x="2046" y="3219"/>
                  </a:cubicBezTo>
                  <a:cubicBezTo>
                    <a:pt x="2043" y="3225"/>
                    <a:pt x="2043" y="3228"/>
                    <a:pt x="2043" y="3234"/>
                  </a:cubicBezTo>
                  <a:cubicBezTo>
                    <a:pt x="2043" y="3236"/>
                    <a:pt x="2043" y="3236"/>
                    <a:pt x="2043" y="3236"/>
                  </a:cubicBezTo>
                  <a:cubicBezTo>
                    <a:pt x="2043" y="3240"/>
                    <a:pt x="2041" y="3243"/>
                    <a:pt x="2040" y="3247"/>
                  </a:cubicBezTo>
                  <a:cubicBezTo>
                    <a:pt x="2039" y="3250"/>
                    <a:pt x="2039" y="3253"/>
                    <a:pt x="2038" y="3256"/>
                  </a:cubicBezTo>
                  <a:cubicBezTo>
                    <a:pt x="2037" y="3259"/>
                    <a:pt x="2038" y="3265"/>
                    <a:pt x="2038" y="3271"/>
                  </a:cubicBezTo>
                  <a:cubicBezTo>
                    <a:pt x="2039" y="3273"/>
                    <a:pt x="2039" y="3275"/>
                    <a:pt x="2039" y="3276"/>
                  </a:cubicBezTo>
                  <a:cubicBezTo>
                    <a:pt x="2039" y="3278"/>
                    <a:pt x="2039" y="3280"/>
                    <a:pt x="2039" y="3281"/>
                  </a:cubicBezTo>
                  <a:cubicBezTo>
                    <a:pt x="2040" y="3285"/>
                    <a:pt x="2040" y="3287"/>
                    <a:pt x="2039" y="3289"/>
                  </a:cubicBezTo>
                  <a:cubicBezTo>
                    <a:pt x="2038" y="3290"/>
                    <a:pt x="2038" y="3291"/>
                    <a:pt x="2037" y="3291"/>
                  </a:cubicBezTo>
                  <a:cubicBezTo>
                    <a:pt x="2036" y="3293"/>
                    <a:pt x="2035" y="3294"/>
                    <a:pt x="2034" y="3296"/>
                  </a:cubicBezTo>
                  <a:cubicBezTo>
                    <a:pt x="2034" y="3299"/>
                    <a:pt x="2033" y="3301"/>
                    <a:pt x="2033" y="3303"/>
                  </a:cubicBezTo>
                  <a:cubicBezTo>
                    <a:pt x="2032" y="3305"/>
                    <a:pt x="2032" y="3305"/>
                    <a:pt x="2032" y="3305"/>
                  </a:cubicBezTo>
                  <a:cubicBezTo>
                    <a:pt x="2032" y="3307"/>
                    <a:pt x="2032" y="3308"/>
                    <a:pt x="2032" y="3309"/>
                  </a:cubicBezTo>
                  <a:cubicBezTo>
                    <a:pt x="2032" y="3311"/>
                    <a:pt x="2031" y="3312"/>
                    <a:pt x="2031" y="3314"/>
                  </a:cubicBezTo>
                  <a:cubicBezTo>
                    <a:pt x="2031" y="3315"/>
                    <a:pt x="2030" y="3316"/>
                    <a:pt x="2030" y="3317"/>
                  </a:cubicBezTo>
                  <a:cubicBezTo>
                    <a:pt x="2030" y="3318"/>
                    <a:pt x="2029" y="3319"/>
                    <a:pt x="2029" y="3320"/>
                  </a:cubicBezTo>
                  <a:cubicBezTo>
                    <a:pt x="2028" y="3321"/>
                    <a:pt x="2028" y="3321"/>
                    <a:pt x="2028" y="3321"/>
                  </a:cubicBezTo>
                  <a:cubicBezTo>
                    <a:pt x="2026" y="3321"/>
                    <a:pt x="2024" y="3318"/>
                    <a:pt x="2022" y="3316"/>
                  </a:cubicBezTo>
                  <a:cubicBezTo>
                    <a:pt x="2020" y="3314"/>
                    <a:pt x="2018" y="3312"/>
                    <a:pt x="2015" y="3310"/>
                  </a:cubicBezTo>
                  <a:cubicBezTo>
                    <a:pt x="2014" y="3310"/>
                    <a:pt x="2013" y="3309"/>
                    <a:pt x="2011" y="3309"/>
                  </a:cubicBezTo>
                  <a:cubicBezTo>
                    <a:pt x="2006" y="3309"/>
                    <a:pt x="2003" y="3315"/>
                    <a:pt x="2001" y="3318"/>
                  </a:cubicBezTo>
                  <a:cubicBezTo>
                    <a:pt x="2000" y="3320"/>
                    <a:pt x="1999" y="3323"/>
                    <a:pt x="1999" y="3325"/>
                  </a:cubicBezTo>
                  <a:cubicBezTo>
                    <a:pt x="1998" y="3328"/>
                    <a:pt x="1997" y="3331"/>
                    <a:pt x="1994" y="3334"/>
                  </a:cubicBezTo>
                  <a:cubicBezTo>
                    <a:pt x="1992" y="3335"/>
                    <a:pt x="1992" y="3335"/>
                    <a:pt x="1992" y="3335"/>
                  </a:cubicBezTo>
                  <a:cubicBezTo>
                    <a:pt x="1989" y="3338"/>
                    <a:pt x="1986" y="3341"/>
                    <a:pt x="1984" y="3346"/>
                  </a:cubicBezTo>
                  <a:cubicBezTo>
                    <a:pt x="1983" y="3350"/>
                    <a:pt x="1983" y="3350"/>
                    <a:pt x="1983" y="3350"/>
                  </a:cubicBezTo>
                  <a:cubicBezTo>
                    <a:pt x="1987" y="3350"/>
                    <a:pt x="1987" y="3350"/>
                    <a:pt x="1987" y="3350"/>
                  </a:cubicBezTo>
                  <a:cubicBezTo>
                    <a:pt x="1989" y="3350"/>
                    <a:pt x="1992" y="3350"/>
                    <a:pt x="1995" y="3350"/>
                  </a:cubicBezTo>
                  <a:cubicBezTo>
                    <a:pt x="1997" y="3350"/>
                    <a:pt x="1999" y="3350"/>
                    <a:pt x="2001" y="3350"/>
                  </a:cubicBezTo>
                  <a:cubicBezTo>
                    <a:pt x="2010" y="3350"/>
                    <a:pt x="2012" y="3352"/>
                    <a:pt x="2013" y="3355"/>
                  </a:cubicBezTo>
                  <a:cubicBezTo>
                    <a:pt x="2013" y="3357"/>
                    <a:pt x="2012" y="3360"/>
                    <a:pt x="2012" y="3362"/>
                  </a:cubicBezTo>
                  <a:cubicBezTo>
                    <a:pt x="2011" y="3366"/>
                    <a:pt x="2009" y="3371"/>
                    <a:pt x="2013" y="3376"/>
                  </a:cubicBezTo>
                  <a:cubicBezTo>
                    <a:pt x="2015" y="3378"/>
                    <a:pt x="2018" y="3379"/>
                    <a:pt x="2021" y="3380"/>
                  </a:cubicBezTo>
                  <a:cubicBezTo>
                    <a:pt x="2023" y="3381"/>
                    <a:pt x="2024" y="3382"/>
                    <a:pt x="2025" y="3383"/>
                  </a:cubicBezTo>
                  <a:cubicBezTo>
                    <a:pt x="2023" y="3383"/>
                    <a:pt x="2021" y="3383"/>
                    <a:pt x="2019" y="3382"/>
                  </a:cubicBezTo>
                  <a:cubicBezTo>
                    <a:pt x="2016" y="3382"/>
                    <a:pt x="2013" y="3382"/>
                    <a:pt x="2010" y="3382"/>
                  </a:cubicBezTo>
                  <a:cubicBezTo>
                    <a:pt x="2009" y="3383"/>
                    <a:pt x="2006" y="3382"/>
                    <a:pt x="2004" y="3382"/>
                  </a:cubicBezTo>
                  <a:cubicBezTo>
                    <a:pt x="2003" y="3382"/>
                    <a:pt x="2001" y="3382"/>
                    <a:pt x="2000" y="3382"/>
                  </a:cubicBezTo>
                  <a:cubicBezTo>
                    <a:pt x="1997" y="3382"/>
                    <a:pt x="1993" y="3382"/>
                    <a:pt x="1989" y="3387"/>
                  </a:cubicBezTo>
                  <a:cubicBezTo>
                    <a:pt x="1986" y="3391"/>
                    <a:pt x="1983" y="3400"/>
                    <a:pt x="1996" y="3412"/>
                  </a:cubicBezTo>
                  <a:cubicBezTo>
                    <a:pt x="1996" y="3412"/>
                    <a:pt x="1996" y="3412"/>
                    <a:pt x="1996" y="3412"/>
                  </a:cubicBezTo>
                  <a:cubicBezTo>
                    <a:pt x="1994" y="3414"/>
                    <a:pt x="1991" y="3415"/>
                    <a:pt x="1990" y="3419"/>
                  </a:cubicBezTo>
                  <a:cubicBezTo>
                    <a:pt x="1989" y="3420"/>
                    <a:pt x="1989" y="3422"/>
                    <a:pt x="1989" y="3424"/>
                  </a:cubicBezTo>
                  <a:cubicBezTo>
                    <a:pt x="1989" y="3425"/>
                    <a:pt x="1989" y="3426"/>
                    <a:pt x="1988" y="3427"/>
                  </a:cubicBezTo>
                  <a:cubicBezTo>
                    <a:pt x="1988" y="3428"/>
                    <a:pt x="1988" y="3429"/>
                    <a:pt x="1988" y="3429"/>
                  </a:cubicBezTo>
                  <a:cubicBezTo>
                    <a:pt x="1987" y="3431"/>
                    <a:pt x="1986" y="3433"/>
                    <a:pt x="1986" y="3436"/>
                  </a:cubicBezTo>
                  <a:cubicBezTo>
                    <a:pt x="1987" y="3439"/>
                    <a:pt x="1987" y="3439"/>
                    <a:pt x="1987" y="3439"/>
                  </a:cubicBezTo>
                  <a:cubicBezTo>
                    <a:pt x="1990" y="3439"/>
                    <a:pt x="1990" y="3439"/>
                    <a:pt x="1990" y="3439"/>
                  </a:cubicBezTo>
                  <a:cubicBezTo>
                    <a:pt x="1992" y="3439"/>
                    <a:pt x="1997" y="3440"/>
                    <a:pt x="1998" y="3441"/>
                  </a:cubicBezTo>
                  <a:cubicBezTo>
                    <a:pt x="1999" y="3442"/>
                    <a:pt x="1999" y="3443"/>
                    <a:pt x="1999" y="3444"/>
                  </a:cubicBezTo>
                  <a:cubicBezTo>
                    <a:pt x="2000" y="3445"/>
                    <a:pt x="2000" y="3447"/>
                    <a:pt x="2001" y="3449"/>
                  </a:cubicBezTo>
                  <a:cubicBezTo>
                    <a:pt x="2002" y="3449"/>
                    <a:pt x="2003" y="3450"/>
                    <a:pt x="2004" y="3451"/>
                  </a:cubicBezTo>
                  <a:cubicBezTo>
                    <a:pt x="2005" y="3452"/>
                    <a:pt x="2008" y="3455"/>
                    <a:pt x="2009" y="3456"/>
                  </a:cubicBezTo>
                  <a:cubicBezTo>
                    <a:pt x="2009" y="3456"/>
                    <a:pt x="2009" y="3457"/>
                    <a:pt x="2008" y="3457"/>
                  </a:cubicBezTo>
                  <a:cubicBezTo>
                    <a:pt x="2006" y="3457"/>
                    <a:pt x="2006" y="3457"/>
                    <a:pt x="2006" y="3457"/>
                  </a:cubicBezTo>
                  <a:cubicBezTo>
                    <a:pt x="2006" y="3458"/>
                    <a:pt x="2006" y="3458"/>
                    <a:pt x="2006" y="3458"/>
                  </a:cubicBezTo>
                  <a:cubicBezTo>
                    <a:pt x="2003" y="3460"/>
                    <a:pt x="1998" y="3463"/>
                    <a:pt x="1997" y="3467"/>
                  </a:cubicBezTo>
                  <a:cubicBezTo>
                    <a:pt x="1997" y="3467"/>
                    <a:pt x="1997" y="3483"/>
                    <a:pt x="2001" y="3484"/>
                  </a:cubicBezTo>
                  <a:cubicBezTo>
                    <a:pt x="2006" y="3486"/>
                    <a:pt x="2011" y="3484"/>
                    <a:pt x="2015" y="3483"/>
                  </a:cubicBezTo>
                  <a:cubicBezTo>
                    <a:pt x="2016" y="3483"/>
                    <a:pt x="2017" y="3482"/>
                    <a:pt x="2018" y="3482"/>
                  </a:cubicBezTo>
                  <a:cubicBezTo>
                    <a:pt x="2019" y="3482"/>
                    <a:pt x="2020" y="3482"/>
                    <a:pt x="2020" y="3481"/>
                  </a:cubicBezTo>
                  <a:cubicBezTo>
                    <a:pt x="2020" y="3481"/>
                    <a:pt x="2020" y="3481"/>
                    <a:pt x="2020" y="3482"/>
                  </a:cubicBezTo>
                  <a:cubicBezTo>
                    <a:pt x="2020" y="3482"/>
                    <a:pt x="2021" y="3483"/>
                    <a:pt x="2021" y="3483"/>
                  </a:cubicBezTo>
                  <a:cubicBezTo>
                    <a:pt x="2023" y="3485"/>
                    <a:pt x="2024" y="3488"/>
                    <a:pt x="2024" y="3490"/>
                  </a:cubicBezTo>
                  <a:cubicBezTo>
                    <a:pt x="2025" y="3491"/>
                    <a:pt x="2025" y="3492"/>
                    <a:pt x="2025" y="3493"/>
                  </a:cubicBezTo>
                  <a:cubicBezTo>
                    <a:pt x="2025" y="3496"/>
                    <a:pt x="2026" y="3498"/>
                    <a:pt x="2027" y="3500"/>
                  </a:cubicBezTo>
                  <a:cubicBezTo>
                    <a:pt x="2029" y="3502"/>
                    <a:pt x="2031" y="3504"/>
                    <a:pt x="2034" y="3504"/>
                  </a:cubicBezTo>
                  <a:cubicBezTo>
                    <a:pt x="2036" y="3504"/>
                    <a:pt x="2038" y="3503"/>
                    <a:pt x="2040" y="3502"/>
                  </a:cubicBezTo>
                  <a:cubicBezTo>
                    <a:pt x="2040" y="3501"/>
                    <a:pt x="2041" y="3501"/>
                    <a:pt x="2041" y="3500"/>
                  </a:cubicBezTo>
                  <a:cubicBezTo>
                    <a:pt x="2042" y="3501"/>
                    <a:pt x="2043" y="3504"/>
                    <a:pt x="2043" y="3505"/>
                  </a:cubicBezTo>
                  <a:cubicBezTo>
                    <a:pt x="2043" y="3508"/>
                    <a:pt x="2041" y="3509"/>
                    <a:pt x="2035" y="3510"/>
                  </a:cubicBezTo>
                  <a:cubicBezTo>
                    <a:pt x="2033" y="3510"/>
                    <a:pt x="2030" y="3511"/>
                    <a:pt x="2028" y="3512"/>
                  </a:cubicBezTo>
                  <a:cubicBezTo>
                    <a:pt x="2026" y="3513"/>
                    <a:pt x="2019" y="3517"/>
                    <a:pt x="2020" y="3522"/>
                  </a:cubicBezTo>
                  <a:cubicBezTo>
                    <a:pt x="2020" y="3527"/>
                    <a:pt x="2024" y="3529"/>
                    <a:pt x="2030" y="3529"/>
                  </a:cubicBezTo>
                  <a:cubicBezTo>
                    <a:pt x="2033" y="3529"/>
                    <a:pt x="2033" y="3529"/>
                    <a:pt x="2033" y="3529"/>
                  </a:cubicBezTo>
                  <a:cubicBezTo>
                    <a:pt x="2035" y="3529"/>
                    <a:pt x="2036" y="3529"/>
                    <a:pt x="2037" y="3529"/>
                  </a:cubicBezTo>
                  <a:cubicBezTo>
                    <a:pt x="2037" y="3529"/>
                    <a:pt x="2036" y="3530"/>
                    <a:pt x="2036" y="3531"/>
                  </a:cubicBezTo>
                  <a:cubicBezTo>
                    <a:pt x="2035" y="3531"/>
                    <a:pt x="2035" y="3531"/>
                    <a:pt x="2035" y="3531"/>
                  </a:cubicBezTo>
                  <a:cubicBezTo>
                    <a:pt x="2034" y="3532"/>
                    <a:pt x="2034" y="3532"/>
                    <a:pt x="2034" y="3532"/>
                  </a:cubicBezTo>
                  <a:cubicBezTo>
                    <a:pt x="2032" y="3535"/>
                    <a:pt x="2029" y="3539"/>
                    <a:pt x="2030" y="3544"/>
                  </a:cubicBezTo>
                  <a:cubicBezTo>
                    <a:pt x="2030" y="3546"/>
                    <a:pt x="2032" y="3548"/>
                    <a:pt x="2035" y="3550"/>
                  </a:cubicBezTo>
                  <a:cubicBezTo>
                    <a:pt x="2039" y="3552"/>
                    <a:pt x="2043" y="3553"/>
                    <a:pt x="2048" y="3552"/>
                  </a:cubicBezTo>
                  <a:cubicBezTo>
                    <a:pt x="2048" y="3552"/>
                    <a:pt x="2048" y="3552"/>
                    <a:pt x="2048" y="3552"/>
                  </a:cubicBezTo>
                  <a:cubicBezTo>
                    <a:pt x="2047" y="3553"/>
                    <a:pt x="2047" y="3553"/>
                    <a:pt x="2047" y="3554"/>
                  </a:cubicBezTo>
                  <a:cubicBezTo>
                    <a:pt x="2047" y="3554"/>
                    <a:pt x="2047" y="3554"/>
                    <a:pt x="2047" y="3554"/>
                  </a:cubicBezTo>
                  <a:cubicBezTo>
                    <a:pt x="2046" y="3555"/>
                    <a:pt x="2044" y="3555"/>
                    <a:pt x="2043" y="3556"/>
                  </a:cubicBezTo>
                  <a:cubicBezTo>
                    <a:pt x="2038" y="3557"/>
                    <a:pt x="2033" y="3559"/>
                    <a:pt x="2031" y="3564"/>
                  </a:cubicBezTo>
                  <a:cubicBezTo>
                    <a:pt x="2031" y="3566"/>
                    <a:pt x="2031" y="3569"/>
                    <a:pt x="2034" y="3572"/>
                  </a:cubicBezTo>
                  <a:cubicBezTo>
                    <a:pt x="2037" y="3576"/>
                    <a:pt x="2043" y="3579"/>
                    <a:pt x="2049" y="3579"/>
                  </a:cubicBezTo>
                  <a:cubicBezTo>
                    <a:pt x="2050" y="3579"/>
                    <a:pt x="2052" y="3579"/>
                    <a:pt x="2053" y="3579"/>
                  </a:cubicBezTo>
                  <a:cubicBezTo>
                    <a:pt x="2056" y="3578"/>
                    <a:pt x="2058" y="3577"/>
                    <a:pt x="2059" y="3576"/>
                  </a:cubicBezTo>
                  <a:cubicBezTo>
                    <a:pt x="2060" y="3575"/>
                    <a:pt x="2061" y="3575"/>
                    <a:pt x="2061" y="3575"/>
                  </a:cubicBezTo>
                  <a:cubicBezTo>
                    <a:pt x="2061" y="3575"/>
                    <a:pt x="2062" y="3575"/>
                    <a:pt x="2064" y="3576"/>
                  </a:cubicBezTo>
                  <a:cubicBezTo>
                    <a:pt x="2070" y="3580"/>
                    <a:pt x="2074" y="3579"/>
                    <a:pt x="2080" y="3576"/>
                  </a:cubicBezTo>
                  <a:cubicBezTo>
                    <a:pt x="2080" y="3576"/>
                    <a:pt x="2080" y="3576"/>
                    <a:pt x="2080" y="3576"/>
                  </a:cubicBezTo>
                  <a:cubicBezTo>
                    <a:pt x="2080" y="3579"/>
                    <a:pt x="2078" y="3579"/>
                    <a:pt x="2074" y="3581"/>
                  </a:cubicBezTo>
                  <a:cubicBezTo>
                    <a:pt x="2072" y="3581"/>
                    <a:pt x="2069" y="3582"/>
                    <a:pt x="2067" y="3583"/>
                  </a:cubicBezTo>
                  <a:cubicBezTo>
                    <a:pt x="2064" y="3586"/>
                    <a:pt x="2064" y="3586"/>
                    <a:pt x="2064" y="3586"/>
                  </a:cubicBezTo>
                  <a:cubicBezTo>
                    <a:pt x="2068" y="3589"/>
                    <a:pt x="2068" y="3589"/>
                    <a:pt x="2068" y="3589"/>
                  </a:cubicBezTo>
                  <a:cubicBezTo>
                    <a:pt x="2071" y="3590"/>
                    <a:pt x="2075" y="3590"/>
                    <a:pt x="2078" y="3589"/>
                  </a:cubicBezTo>
                  <a:cubicBezTo>
                    <a:pt x="2077" y="3591"/>
                    <a:pt x="2076" y="3594"/>
                    <a:pt x="2078" y="3598"/>
                  </a:cubicBezTo>
                  <a:cubicBezTo>
                    <a:pt x="2080" y="3600"/>
                    <a:pt x="2085" y="3603"/>
                    <a:pt x="2092" y="3607"/>
                  </a:cubicBezTo>
                  <a:cubicBezTo>
                    <a:pt x="2095" y="3608"/>
                    <a:pt x="2098" y="3610"/>
                    <a:pt x="2098" y="3610"/>
                  </a:cubicBezTo>
                  <a:cubicBezTo>
                    <a:pt x="2100" y="3608"/>
                    <a:pt x="2100" y="3608"/>
                    <a:pt x="2100" y="3608"/>
                  </a:cubicBezTo>
                  <a:cubicBezTo>
                    <a:pt x="2104" y="3607"/>
                    <a:pt x="2104" y="3607"/>
                    <a:pt x="2104" y="3607"/>
                  </a:cubicBezTo>
                  <a:cubicBezTo>
                    <a:pt x="2104" y="3607"/>
                    <a:pt x="2104" y="3607"/>
                    <a:pt x="2104" y="3607"/>
                  </a:cubicBezTo>
                  <a:cubicBezTo>
                    <a:pt x="2104" y="3607"/>
                    <a:pt x="2104" y="3607"/>
                    <a:pt x="2104" y="3607"/>
                  </a:cubicBezTo>
                  <a:cubicBezTo>
                    <a:pt x="2103" y="3606"/>
                    <a:pt x="2104" y="3604"/>
                    <a:pt x="2105" y="3602"/>
                  </a:cubicBezTo>
                  <a:cubicBezTo>
                    <a:pt x="2106" y="3601"/>
                    <a:pt x="2107" y="3601"/>
                    <a:pt x="2109" y="3600"/>
                  </a:cubicBezTo>
                  <a:cubicBezTo>
                    <a:pt x="2109" y="3602"/>
                    <a:pt x="2109" y="3603"/>
                    <a:pt x="2108" y="3604"/>
                  </a:cubicBezTo>
                  <a:cubicBezTo>
                    <a:pt x="2107" y="3607"/>
                    <a:pt x="2106" y="3612"/>
                    <a:pt x="2110" y="3617"/>
                  </a:cubicBezTo>
                  <a:cubicBezTo>
                    <a:pt x="2114" y="3620"/>
                    <a:pt x="2118" y="3622"/>
                    <a:pt x="2121" y="3622"/>
                  </a:cubicBezTo>
                  <a:cubicBezTo>
                    <a:pt x="2123" y="3622"/>
                    <a:pt x="2126" y="3622"/>
                    <a:pt x="2128" y="3618"/>
                  </a:cubicBezTo>
                  <a:cubicBezTo>
                    <a:pt x="2130" y="3619"/>
                    <a:pt x="2131" y="3620"/>
                    <a:pt x="2132" y="3621"/>
                  </a:cubicBezTo>
                  <a:cubicBezTo>
                    <a:pt x="2136" y="3623"/>
                    <a:pt x="2140" y="3627"/>
                    <a:pt x="2145" y="3627"/>
                  </a:cubicBezTo>
                  <a:cubicBezTo>
                    <a:pt x="2147" y="3627"/>
                    <a:pt x="2150" y="3626"/>
                    <a:pt x="2152" y="3624"/>
                  </a:cubicBezTo>
                  <a:cubicBezTo>
                    <a:pt x="2154" y="3622"/>
                    <a:pt x="2154" y="3622"/>
                    <a:pt x="2154" y="3622"/>
                  </a:cubicBezTo>
                  <a:cubicBezTo>
                    <a:pt x="2152" y="3619"/>
                    <a:pt x="2152" y="3619"/>
                    <a:pt x="2152" y="3619"/>
                  </a:cubicBezTo>
                  <a:cubicBezTo>
                    <a:pt x="2150" y="3617"/>
                    <a:pt x="2149" y="3614"/>
                    <a:pt x="2147" y="3611"/>
                  </a:cubicBezTo>
                  <a:cubicBezTo>
                    <a:pt x="2151" y="3610"/>
                    <a:pt x="2155" y="3610"/>
                    <a:pt x="2159" y="3610"/>
                  </a:cubicBezTo>
                  <a:cubicBezTo>
                    <a:pt x="2162" y="3609"/>
                    <a:pt x="2163" y="3609"/>
                    <a:pt x="2164" y="3609"/>
                  </a:cubicBezTo>
                  <a:cubicBezTo>
                    <a:pt x="2167" y="3608"/>
                    <a:pt x="2174" y="3606"/>
                    <a:pt x="2178" y="3606"/>
                  </a:cubicBezTo>
                  <a:cubicBezTo>
                    <a:pt x="2179" y="3606"/>
                    <a:pt x="2179" y="3606"/>
                    <a:pt x="2179" y="3606"/>
                  </a:cubicBezTo>
                  <a:cubicBezTo>
                    <a:pt x="2180" y="3606"/>
                    <a:pt x="2180" y="3606"/>
                    <a:pt x="2180" y="3606"/>
                  </a:cubicBezTo>
                  <a:cubicBezTo>
                    <a:pt x="2181" y="3607"/>
                    <a:pt x="2182" y="3607"/>
                    <a:pt x="2183" y="3607"/>
                  </a:cubicBezTo>
                  <a:cubicBezTo>
                    <a:pt x="2183" y="3607"/>
                    <a:pt x="2183" y="3607"/>
                    <a:pt x="2183" y="3607"/>
                  </a:cubicBezTo>
                  <a:cubicBezTo>
                    <a:pt x="2187" y="3607"/>
                    <a:pt x="2190" y="3605"/>
                    <a:pt x="2192" y="3604"/>
                  </a:cubicBezTo>
                  <a:cubicBezTo>
                    <a:pt x="2194" y="3604"/>
                    <a:pt x="2195" y="3603"/>
                    <a:pt x="2197" y="3602"/>
                  </a:cubicBezTo>
                  <a:cubicBezTo>
                    <a:pt x="2198" y="3602"/>
                    <a:pt x="2199" y="3602"/>
                    <a:pt x="2200" y="3602"/>
                  </a:cubicBezTo>
                  <a:cubicBezTo>
                    <a:pt x="2205" y="3601"/>
                    <a:pt x="2209" y="3600"/>
                    <a:pt x="2213" y="3596"/>
                  </a:cubicBezTo>
                  <a:cubicBezTo>
                    <a:pt x="2215" y="3595"/>
                    <a:pt x="2215" y="3595"/>
                    <a:pt x="2215" y="3595"/>
                  </a:cubicBezTo>
                  <a:cubicBezTo>
                    <a:pt x="2214" y="3593"/>
                    <a:pt x="2214" y="3593"/>
                    <a:pt x="2214" y="3593"/>
                  </a:cubicBezTo>
                  <a:cubicBezTo>
                    <a:pt x="2212" y="3588"/>
                    <a:pt x="2206" y="3587"/>
                    <a:pt x="2201" y="3585"/>
                  </a:cubicBezTo>
                  <a:cubicBezTo>
                    <a:pt x="2199" y="3585"/>
                    <a:pt x="2196" y="3584"/>
                    <a:pt x="2195" y="3584"/>
                  </a:cubicBezTo>
                  <a:cubicBezTo>
                    <a:pt x="2191" y="3580"/>
                    <a:pt x="2187" y="3580"/>
                    <a:pt x="2184" y="3579"/>
                  </a:cubicBezTo>
                  <a:cubicBezTo>
                    <a:pt x="2181" y="3578"/>
                    <a:pt x="2179" y="3578"/>
                    <a:pt x="2177" y="3576"/>
                  </a:cubicBezTo>
                  <a:cubicBezTo>
                    <a:pt x="2166" y="3571"/>
                    <a:pt x="2149" y="3558"/>
                    <a:pt x="2149" y="3547"/>
                  </a:cubicBezTo>
                  <a:cubicBezTo>
                    <a:pt x="2149" y="3535"/>
                    <a:pt x="2149" y="3535"/>
                    <a:pt x="2149" y="3535"/>
                  </a:cubicBezTo>
                  <a:cubicBezTo>
                    <a:pt x="2138" y="3523"/>
                    <a:pt x="2138" y="3523"/>
                    <a:pt x="2138" y="3523"/>
                  </a:cubicBezTo>
                  <a:cubicBezTo>
                    <a:pt x="2118" y="3523"/>
                    <a:pt x="2118" y="3523"/>
                    <a:pt x="2118" y="3523"/>
                  </a:cubicBezTo>
                  <a:cubicBezTo>
                    <a:pt x="2117" y="3524"/>
                    <a:pt x="2117" y="3524"/>
                    <a:pt x="2117" y="3524"/>
                  </a:cubicBezTo>
                  <a:cubicBezTo>
                    <a:pt x="2116" y="3525"/>
                    <a:pt x="2114" y="3525"/>
                    <a:pt x="2112" y="3526"/>
                  </a:cubicBezTo>
                  <a:cubicBezTo>
                    <a:pt x="2109" y="3528"/>
                    <a:pt x="2105" y="3531"/>
                    <a:pt x="2102" y="3533"/>
                  </a:cubicBezTo>
                  <a:cubicBezTo>
                    <a:pt x="2100" y="3535"/>
                    <a:pt x="2095" y="3542"/>
                    <a:pt x="2096" y="3548"/>
                  </a:cubicBezTo>
                  <a:cubicBezTo>
                    <a:pt x="2097" y="3550"/>
                    <a:pt x="2098" y="3552"/>
                    <a:pt x="2100" y="3553"/>
                  </a:cubicBezTo>
                  <a:cubicBezTo>
                    <a:pt x="2103" y="3554"/>
                    <a:pt x="2106" y="3554"/>
                    <a:pt x="2108" y="3554"/>
                  </a:cubicBezTo>
                  <a:cubicBezTo>
                    <a:pt x="2111" y="3554"/>
                    <a:pt x="2113" y="3554"/>
                    <a:pt x="2114" y="3555"/>
                  </a:cubicBezTo>
                  <a:cubicBezTo>
                    <a:pt x="2114" y="3556"/>
                    <a:pt x="2113" y="3556"/>
                    <a:pt x="2112" y="3558"/>
                  </a:cubicBezTo>
                  <a:cubicBezTo>
                    <a:pt x="2110" y="3560"/>
                    <a:pt x="2107" y="3562"/>
                    <a:pt x="2107" y="3566"/>
                  </a:cubicBezTo>
                  <a:cubicBezTo>
                    <a:pt x="2107" y="3569"/>
                    <a:pt x="2108" y="3572"/>
                    <a:pt x="2109" y="3575"/>
                  </a:cubicBezTo>
                  <a:cubicBezTo>
                    <a:pt x="2110" y="3575"/>
                    <a:pt x="2110" y="3576"/>
                    <a:pt x="2110" y="3577"/>
                  </a:cubicBezTo>
                  <a:cubicBezTo>
                    <a:pt x="2106" y="3578"/>
                    <a:pt x="2103" y="3578"/>
                    <a:pt x="2102" y="3576"/>
                  </a:cubicBezTo>
                  <a:cubicBezTo>
                    <a:pt x="2101" y="3574"/>
                    <a:pt x="2101" y="3571"/>
                    <a:pt x="2101" y="3569"/>
                  </a:cubicBezTo>
                  <a:cubicBezTo>
                    <a:pt x="2101" y="3566"/>
                    <a:pt x="2102" y="3562"/>
                    <a:pt x="2100" y="3560"/>
                  </a:cubicBezTo>
                  <a:cubicBezTo>
                    <a:pt x="2099" y="3556"/>
                    <a:pt x="2097" y="3553"/>
                    <a:pt x="2094" y="3553"/>
                  </a:cubicBezTo>
                  <a:cubicBezTo>
                    <a:pt x="2091" y="3553"/>
                    <a:pt x="2089" y="3554"/>
                    <a:pt x="2088" y="3558"/>
                  </a:cubicBezTo>
                  <a:cubicBezTo>
                    <a:pt x="2088" y="3558"/>
                    <a:pt x="2088" y="3558"/>
                    <a:pt x="2088" y="3558"/>
                  </a:cubicBezTo>
                  <a:cubicBezTo>
                    <a:pt x="2088" y="3555"/>
                    <a:pt x="2089" y="3553"/>
                    <a:pt x="2089" y="3551"/>
                  </a:cubicBezTo>
                  <a:cubicBezTo>
                    <a:pt x="2089" y="3549"/>
                    <a:pt x="2089" y="3549"/>
                    <a:pt x="2089" y="3549"/>
                  </a:cubicBezTo>
                  <a:cubicBezTo>
                    <a:pt x="2089" y="3543"/>
                    <a:pt x="2089" y="3540"/>
                    <a:pt x="2093" y="3537"/>
                  </a:cubicBezTo>
                  <a:cubicBezTo>
                    <a:pt x="2095" y="3536"/>
                    <a:pt x="2098" y="3534"/>
                    <a:pt x="2100" y="3532"/>
                  </a:cubicBezTo>
                  <a:cubicBezTo>
                    <a:pt x="2122" y="3518"/>
                    <a:pt x="2122" y="3518"/>
                    <a:pt x="2122" y="3518"/>
                  </a:cubicBezTo>
                  <a:cubicBezTo>
                    <a:pt x="2122" y="3518"/>
                    <a:pt x="2122" y="3518"/>
                    <a:pt x="2122" y="3518"/>
                  </a:cubicBezTo>
                  <a:cubicBezTo>
                    <a:pt x="2124" y="3518"/>
                    <a:pt x="2124" y="3518"/>
                    <a:pt x="2124" y="3518"/>
                  </a:cubicBezTo>
                  <a:cubicBezTo>
                    <a:pt x="2125" y="3518"/>
                    <a:pt x="2126" y="3518"/>
                    <a:pt x="2127" y="3518"/>
                  </a:cubicBezTo>
                  <a:cubicBezTo>
                    <a:pt x="2128" y="3518"/>
                    <a:pt x="2129" y="3518"/>
                    <a:pt x="2131" y="3518"/>
                  </a:cubicBezTo>
                  <a:cubicBezTo>
                    <a:pt x="2140" y="3518"/>
                    <a:pt x="2142" y="3514"/>
                    <a:pt x="2142" y="3510"/>
                  </a:cubicBezTo>
                  <a:cubicBezTo>
                    <a:pt x="2142" y="3504"/>
                    <a:pt x="2138" y="3502"/>
                    <a:pt x="2135" y="3500"/>
                  </a:cubicBezTo>
                  <a:cubicBezTo>
                    <a:pt x="2133" y="3499"/>
                    <a:pt x="2132" y="3499"/>
                    <a:pt x="2132" y="3498"/>
                  </a:cubicBezTo>
                  <a:cubicBezTo>
                    <a:pt x="2130" y="3495"/>
                    <a:pt x="2131" y="3492"/>
                    <a:pt x="2132" y="3489"/>
                  </a:cubicBezTo>
                  <a:cubicBezTo>
                    <a:pt x="2132" y="3487"/>
                    <a:pt x="2133" y="3485"/>
                    <a:pt x="2133" y="3483"/>
                  </a:cubicBezTo>
                  <a:cubicBezTo>
                    <a:pt x="2133" y="3481"/>
                    <a:pt x="2133" y="3479"/>
                    <a:pt x="2133" y="3477"/>
                  </a:cubicBezTo>
                  <a:cubicBezTo>
                    <a:pt x="2132" y="3474"/>
                    <a:pt x="2132" y="3471"/>
                    <a:pt x="2133" y="3468"/>
                  </a:cubicBezTo>
                  <a:cubicBezTo>
                    <a:pt x="2133" y="3466"/>
                    <a:pt x="2134" y="3464"/>
                    <a:pt x="2135" y="3462"/>
                  </a:cubicBezTo>
                  <a:cubicBezTo>
                    <a:pt x="2137" y="3460"/>
                    <a:pt x="2138" y="3458"/>
                    <a:pt x="2139" y="3455"/>
                  </a:cubicBezTo>
                  <a:cubicBezTo>
                    <a:pt x="2140" y="3454"/>
                    <a:pt x="2142" y="3452"/>
                    <a:pt x="2144" y="3451"/>
                  </a:cubicBezTo>
                  <a:cubicBezTo>
                    <a:pt x="2146" y="3450"/>
                    <a:pt x="2148" y="3449"/>
                    <a:pt x="2149" y="3448"/>
                  </a:cubicBezTo>
                  <a:cubicBezTo>
                    <a:pt x="2149" y="3447"/>
                    <a:pt x="2150" y="3447"/>
                    <a:pt x="2151" y="3446"/>
                  </a:cubicBezTo>
                  <a:cubicBezTo>
                    <a:pt x="2154" y="3444"/>
                    <a:pt x="2158" y="3441"/>
                    <a:pt x="2160" y="3437"/>
                  </a:cubicBezTo>
                  <a:cubicBezTo>
                    <a:pt x="2162" y="3431"/>
                    <a:pt x="2161" y="3425"/>
                    <a:pt x="2160" y="3419"/>
                  </a:cubicBezTo>
                  <a:cubicBezTo>
                    <a:pt x="2168" y="3414"/>
                    <a:pt x="2173" y="3406"/>
                    <a:pt x="2177" y="3400"/>
                  </a:cubicBezTo>
                  <a:cubicBezTo>
                    <a:pt x="2190" y="3398"/>
                    <a:pt x="2201" y="3383"/>
                    <a:pt x="2202" y="3371"/>
                  </a:cubicBezTo>
                  <a:cubicBezTo>
                    <a:pt x="2203" y="3361"/>
                    <a:pt x="2198" y="3353"/>
                    <a:pt x="2188" y="3351"/>
                  </a:cubicBezTo>
                  <a:cubicBezTo>
                    <a:pt x="2185" y="3350"/>
                    <a:pt x="2183" y="3350"/>
                    <a:pt x="2181" y="3350"/>
                  </a:cubicBezTo>
                  <a:cubicBezTo>
                    <a:pt x="2177" y="3349"/>
                    <a:pt x="2175" y="3349"/>
                    <a:pt x="2172" y="3346"/>
                  </a:cubicBezTo>
                  <a:cubicBezTo>
                    <a:pt x="2170" y="3344"/>
                    <a:pt x="2165" y="3335"/>
                    <a:pt x="2164" y="3333"/>
                  </a:cubicBezTo>
                  <a:cubicBezTo>
                    <a:pt x="2162" y="3327"/>
                    <a:pt x="2166" y="3323"/>
                    <a:pt x="2170" y="3318"/>
                  </a:cubicBezTo>
                  <a:cubicBezTo>
                    <a:pt x="2173" y="3315"/>
                    <a:pt x="2176" y="3312"/>
                    <a:pt x="2177" y="3308"/>
                  </a:cubicBezTo>
                  <a:cubicBezTo>
                    <a:pt x="2178" y="3307"/>
                    <a:pt x="2180" y="3306"/>
                    <a:pt x="2181" y="3305"/>
                  </a:cubicBezTo>
                  <a:cubicBezTo>
                    <a:pt x="2183" y="3304"/>
                    <a:pt x="2185" y="3303"/>
                    <a:pt x="2187" y="3303"/>
                  </a:cubicBezTo>
                  <a:cubicBezTo>
                    <a:pt x="2197" y="3299"/>
                    <a:pt x="2201" y="3298"/>
                    <a:pt x="2207" y="3287"/>
                  </a:cubicBezTo>
                  <a:cubicBezTo>
                    <a:pt x="2210" y="3282"/>
                    <a:pt x="2212" y="3277"/>
                    <a:pt x="2214" y="3271"/>
                  </a:cubicBezTo>
                  <a:cubicBezTo>
                    <a:pt x="2214" y="3270"/>
                    <a:pt x="2214" y="3268"/>
                    <a:pt x="2214" y="3263"/>
                  </a:cubicBezTo>
                  <a:cubicBezTo>
                    <a:pt x="2214" y="3261"/>
                    <a:pt x="2215" y="3257"/>
                    <a:pt x="2215" y="3255"/>
                  </a:cubicBezTo>
                  <a:cubicBezTo>
                    <a:pt x="2215" y="3255"/>
                    <a:pt x="2216" y="3254"/>
                    <a:pt x="2217" y="3254"/>
                  </a:cubicBezTo>
                  <a:cubicBezTo>
                    <a:pt x="2221" y="3251"/>
                    <a:pt x="2227" y="3248"/>
                    <a:pt x="2229" y="3243"/>
                  </a:cubicBezTo>
                  <a:cubicBezTo>
                    <a:pt x="2230" y="3241"/>
                    <a:pt x="2230" y="3241"/>
                    <a:pt x="2230" y="3241"/>
                  </a:cubicBezTo>
                  <a:cubicBezTo>
                    <a:pt x="2228" y="3239"/>
                    <a:pt x="2228" y="3239"/>
                    <a:pt x="2228" y="3239"/>
                  </a:cubicBezTo>
                  <a:cubicBezTo>
                    <a:pt x="2226" y="3237"/>
                    <a:pt x="2225" y="3235"/>
                    <a:pt x="2224" y="3232"/>
                  </a:cubicBezTo>
                  <a:cubicBezTo>
                    <a:pt x="2226" y="3232"/>
                    <a:pt x="2228" y="3234"/>
                    <a:pt x="2229" y="3236"/>
                  </a:cubicBezTo>
                  <a:cubicBezTo>
                    <a:pt x="2232" y="3239"/>
                    <a:pt x="2235" y="3242"/>
                    <a:pt x="2239" y="3242"/>
                  </a:cubicBezTo>
                  <a:cubicBezTo>
                    <a:pt x="2242" y="3242"/>
                    <a:pt x="2244" y="3241"/>
                    <a:pt x="2246" y="3239"/>
                  </a:cubicBezTo>
                  <a:cubicBezTo>
                    <a:pt x="2249" y="3236"/>
                    <a:pt x="2249" y="3230"/>
                    <a:pt x="2249" y="3225"/>
                  </a:cubicBezTo>
                  <a:cubicBezTo>
                    <a:pt x="2248" y="3224"/>
                    <a:pt x="2248" y="3224"/>
                    <a:pt x="2248" y="3224"/>
                  </a:cubicBezTo>
                  <a:cubicBezTo>
                    <a:pt x="2248" y="3217"/>
                    <a:pt x="2246" y="3214"/>
                    <a:pt x="2242" y="3214"/>
                  </a:cubicBezTo>
                  <a:cubicBezTo>
                    <a:pt x="2240" y="3214"/>
                    <a:pt x="2238" y="3215"/>
                    <a:pt x="2236" y="3216"/>
                  </a:cubicBezTo>
                  <a:cubicBezTo>
                    <a:pt x="2235" y="3216"/>
                    <a:pt x="2233" y="3217"/>
                    <a:pt x="2232" y="3217"/>
                  </a:cubicBezTo>
                  <a:cubicBezTo>
                    <a:pt x="2228" y="3217"/>
                    <a:pt x="2223" y="3211"/>
                    <a:pt x="2221" y="3206"/>
                  </a:cubicBezTo>
                  <a:cubicBezTo>
                    <a:pt x="2220" y="3204"/>
                    <a:pt x="2220" y="3201"/>
                    <a:pt x="2219" y="3198"/>
                  </a:cubicBezTo>
                  <a:cubicBezTo>
                    <a:pt x="2219" y="3196"/>
                    <a:pt x="2219" y="3195"/>
                    <a:pt x="2219" y="3194"/>
                  </a:cubicBezTo>
                  <a:cubicBezTo>
                    <a:pt x="2218" y="3192"/>
                    <a:pt x="2218" y="3192"/>
                    <a:pt x="2218" y="3192"/>
                  </a:cubicBezTo>
                  <a:cubicBezTo>
                    <a:pt x="2218" y="3189"/>
                    <a:pt x="2216" y="3182"/>
                    <a:pt x="2218" y="3181"/>
                  </a:cubicBezTo>
                  <a:cubicBezTo>
                    <a:pt x="2218" y="3181"/>
                    <a:pt x="2219" y="3181"/>
                    <a:pt x="2221" y="3182"/>
                  </a:cubicBezTo>
                  <a:cubicBezTo>
                    <a:pt x="2224" y="3183"/>
                    <a:pt x="2227" y="3184"/>
                    <a:pt x="2230" y="3186"/>
                  </a:cubicBezTo>
                  <a:cubicBezTo>
                    <a:pt x="2237" y="3190"/>
                    <a:pt x="2245" y="3194"/>
                    <a:pt x="2254" y="3193"/>
                  </a:cubicBezTo>
                  <a:cubicBezTo>
                    <a:pt x="2262" y="3192"/>
                    <a:pt x="2275" y="3185"/>
                    <a:pt x="2277" y="3173"/>
                  </a:cubicBezTo>
                  <a:cubicBezTo>
                    <a:pt x="2278" y="3170"/>
                    <a:pt x="2277" y="3168"/>
                    <a:pt x="2276" y="3165"/>
                  </a:cubicBezTo>
                  <a:cubicBezTo>
                    <a:pt x="2276" y="3163"/>
                    <a:pt x="2275" y="3161"/>
                    <a:pt x="2275" y="3159"/>
                  </a:cubicBezTo>
                  <a:cubicBezTo>
                    <a:pt x="2275" y="3156"/>
                    <a:pt x="2277" y="3154"/>
                    <a:pt x="2279" y="3151"/>
                  </a:cubicBezTo>
                  <a:cubicBezTo>
                    <a:pt x="2280" y="3149"/>
                    <a:pt x="2282" y="3146"/>
                    <a:pt x="2283" y="3143"/>
                  </a:cubicBezTo>
                  <a:cubicBezTo>
                    <a:pt x="2283" y="3143"/>
                    <a:pt x="2283" y="3136"/>
                    <a:pt x="2281" y="3131"/>
                  </a:cubicBezTo>
                  <a:cubicBezTo>
                    <a:pt x="2289" y="3132"/>
                    <a:pt x="2298" y="3131"/>
                    <a:pt x="2307" y="3129"/>
                  </a:cubicBezTo>
                  <a:cubicBezTo>
                    <a:pt x="2310" y="3129"/>
                    <a:pt x="2313" y="3128"/>
                    <a:pt x="2316" y="3128"/>
                  </a:cubicBezTo>
                  <a:cubicBezTo>
                    <a:pt x="2331" y="3127"/>
                    <a:pt x="2343" y="3123"/>
                    <a:pt x="2357" y="3116"/>
                  </a:cubicBezTo>
                  <a:cubicBezTo>
                    <a:pt x="2359" y="3115"/>
                    <a:pt x="2361" y="3114"/>
                    <a:pt x="2363" y="3114"/>
                  </a:cubicBezTo>
                  <a:cubicBezTo>
                    <a:pt x="2371" y="3110"/>
                    <a:pt x="2379" y="3107"/>
                    <a:pt x="2385" y="3096"/>
                  </a:cubicBezTo>
                  <a:cubicBezTo>
                    <a:pt x="2386" y="3093"/>
                    <a:pt x="2387" y="3091"/>
                    <a:pt x="2389" y="3088"/>
                  </a:cubicBezTo>
                  <a:cubicBezTo>
                    <a:pt x="2393" y="3082"/>
                    <a:pt x="2397" y="3076"/>
                    <a:pt x="2398" y="3070"/>
                  </a:cubicBezTo>
                  <a:cubicBezTo>
                    <a:pt x="2399" y="3062"/>
                    <a:pt x="2396" y="3057"/>
                    <a:pt x="2393" y="3052"/>
                  </a:cubicBezTo>
                  <a:cubicBezTo>
                    <a:pt x="2392" y="3051"/>
                    <a:pt x="2391" y="3050"/>
                    <a:pt x="2391" y="3049"/>
                  </a:cubicBezTo>
                  <a:cubicBezTo>
                    <a:pt x="2390" y="3047"/>
                    <a:pt x="2390" y="3047"/>
                    <a:pt x="2390" y="3047"/>
                  </a:cubicBezTo>
                  <a:cubicBezTo>
                    <a:pt x="2389" y="3045"/>
                    <a:pt x="2388" y="3044"/>
                    <a:pt x="2387" y="3042"/>
                  </a:cubicBezTo>
                  <a:cubicBezTo>
                    <a:pt x="2387" y="3040"/>
                    <a:pt x="2387" y="3039"/>
                    <a:pt x="2387" y="3038"/>
                  </a:cubicBezTo>
                  <a:cubicBezTo>
                    <a:pt x="2388" y="3037"/>
                    <a:pt x="2388" y="3036"/>
                    <a:pt x="2388" y="3034"/>
                  </a:cubicBezTo>
                  <a:cubicBezTo>
                    <a:pt x="2388" y="3025"/>
                    <a:pt x="2385" y="3023"/>
                    <a:pt x="2380" y="3020"/>
                  </a:cubicBezTo>
                  <a:cubicBezTo>
                    <a:pt x="2379" y="3019"/>
                    <a:pt x="2379" y="3018"/>
                    <a:pt x="2378" y="3018"/>
                  </a:cubicBezTo>
                  <a:cubicBezTo>
                    <a:pt x="2377" y="3017"/>
                    <a:pt x="2374" y="3015"/>
                    <a:pt x="2372" y="3014"/>
                  </a:cubicBezTo>
                  <a:cubicBezTo>
                    <a:pt x="2369" y="3012"/>
                    <a:pt x="2362" y="3008"/>
                    <a:pt x="2361" y="3007"/>
                  </a:cubicBezTo>
                  <a:cubicBezTo>
                    <a:pt x="2361" y="3006"/>
                    <a:pt x="2361" y="3005"/>
                    <a:pt x="2362" y="3003"/>
                  </a:cubicBezTo>
                  <a:cubicBezTo>
                    <a:pt x="2365" y="3006"/>
                    <a:pt x="2371" y="3007"/>
                    <a:pt x="2375" y="3008"/>
                  </a:cubicBezTo>
                  <a:cubicBezTo>
                    <a:pt x="2379" y="3008"/>
                    <a:pt x="2382" y="3009"/>
                    <a:pt x="2385" y="3010"/>
                  </a:cubicBezTo>
                  <a:cubicBezTo>
                    <a:pt x="2391" y="3013"/>
                    <a:pt x="2399" y="3017"/>
                    <a:pt x="2406" y="3018"/>
                  </a:cubicBezTo>
                  <a:cubicBezTo>
                    <a:pt x="2409" y="3019"/>
                    <a:pt x="2413" y="3018"/>
                    <a:pt x="2417" y="3018"/>
                  </a:cubicBezTo>
                  <a:cubicBezTo>
                    <a:pt x="2420" y="3017"/>
                    <a:pt x="2423" y="3017"/>
                    <a:pt x="2425" y="3017"/>
                  </a:cubicBezTo>
                  <a:cubicBezTo>
                    <a:pt x="2427" y="3017"/>
                    <a:pt x="2428" y="3018"/>
                    <a:pt x="2429" y="3018"/>
                  </a:cubicBezTo>
                  <a:cubicBezTo>
                    <a:pt x="2436" y="3019"/>
                    <a:pt x="2439" y="3018"/>
                    <a:pt x="2445" y="3016"/>
                  </a:cubicBezTo>
                  <a:cubicBezTo>
                    <a:pt x="2449" y="3014"/>
                    <a:pt x="2452" y="3013"/>
                    <a:pt x="2455" y="3012"/>
                  </a:cubicBezTo>
                  <a:cubicBezTo>
                    <a:pt x="2459" y="3011"/>
                    <a:pt x="2462" y="3007"/>
                    <a:pt x="2463" y="3004"/>
                  </a:cubicBezTo>
                  <a:cubicBezTo>
                    <a:pt x="2465" y="3002"/>
                    <a:pt x="2463" y="2999"/>
                    <a:pt x="2461" y="2996"/>
                  </a:cubicBezTo>
                  <a:cubicBezTo>
                    <a:pt x="2460" y="2993"/>
                    <a:pt x="2458" y="2990"/>
                    <a:pt x="2459" y="2988"/>
                  </a:cubicBezTo>
                  <a:cubicBezTo>
                    <a:pt x="2464" y="2979"/>
                    <a:pt x="2464" y="2979"/>
                    <a:pt x="2464" y="2979"/>
                  </a:cubicBezTo>
                  <a:cubicBezTo>
                    <a:pt x="2465" y="2984"/>
                    <a:pt x="2465" y="2987"/>
                    <a:pt x="2465" y="2987"/>
                  </a:cubicBezTo>
                  <a:cubicBezTo>
                    <a:pt x="2466" y="2994"/>
                    <a:pt x="2466" y="2994"/>
                    <a:pt x="2466" y="2994"/>
                  </a:cubicBezTo>
                  <a:cubicBezTo>
                    <a:pt x="2477" y="2982"/>
                    <a:pt x="2477" y="2982"/>
                    <a:pt x="2477" y="2982"/>
                  </a:cubicBezTo>
                  <a:cubicBezTo>
                    <a:pt x="2483" y="2975"/>
                    <a:pt x="2493" y="2959"/>
                    <a:pt x="2493" y="2958"/>
                  </a:cubicBezTo>
                  <a:cubicBezTo>
                    <a:pt x="2494" y="2957"/>
                    <a:pt x="2494" y="2957"/>
                    <a:pt x="2494" y="2957"/>
                  </a:cubicBezTo>
                  <a:cubicBezTo>
                    <a:pt x="2494" y="2957"/>
                    <a:pt x="2499" y="2928"/>
                    <a:pt x="2514" y="2918"/>
                  </a:cubicBezTo>
                  <a:cubicBezTo>
                    <a:pt x="2513" y="2919"/>
                    <a:pt x="2513" y="2919"/>
                    <a:pt x="2513" y="2920"/>
                  </a:cubicBezTo>
                  <a:cubicBezTo>
                    <a:pt x="2508" y="2925"/>
                    <a:pt x="2504" y="2930"/>
                    <a:pt x="2502" y="2937"/>
                  </a:cubicBezTo>
                  <a:cubicBezTo>
                    <a:pt x="2500" y="2943"/>
                    <a:pt x="2500" y="2943"/>
                    <a:pt x="2500" y="2943"/>
                  </a:cubicBezTo>
                  <a:cubicBezTo>
                    <a:pt x="2507" y="2941"/>
                    <a:pt x="2507" y="2941"/>
                    <a:pt x="2507" y="2941"/>
                  </a:cubicBezTo>
                  <a:cubicBezTo>
                    <a:pt x="2516" y="2936"/>
                    <a:pt x="2531" y="2923"/>
                    <a:pt x="2535" y="2914"/>
                  </a:cubicBezTo>
                  <a:cubicBezTo>
                    <a:pt x="2537" y="2910"/>
                    <a:pt x="2537" y="2910"/>
                    <a:pt x="2537" y="2910"/>
                  </a:cubicBezTo>
                  <a:cubicBezTo>
                    <a:pt x="2543" y="2896"/>
                    <a:pt x="2548" y="2884"/>
                    <a:pt x="2557" y="2872"/>
                  </a:cubicBezTo>
                  <a:cubicBezTo>
                    <a:pt x="2569" y="2856"/>
                    <a:pt x="2569" y="2856"/>
                    <a:pt x="2569" y="2856"/>
                  </a:cubicBezTo>
                  <a:cubicBezTo>
                    <a:pt x="2582" y="2774"/>
                    <a:pt x="2582" y="2774"/>
                    <a:pt x="2582" y="2774"/>
                  </a:cubicBezTo>
                  <a:cubicBezTo>
                    <a:pt x="2612" y="2749"/>
                    <a:pt x="2612" y="2749"/>
                    <a:pt x="2612" y="2749"/>
                  </a:cubicBezTo>
                  <a:cubicBezTo>
                    <a:pt x="2614" y="2747"/>
                    <a:pt x="2615" y="2746"/>
                    <a:pt x="2617" y="2745"/>
                  </a:cubicBezTo>
                  <a:cubicBezTo>
                    <a:pt x="2621" y="2741"/>
                    <a:pt x="2625" y="2737"/>
                    <a:pt x="2629" y="2736"/>
                  </a:cubicBezTo>
                  <a:cubicBezTo>
                    <a:pt x="2633" y="2734"/>
                    <a:pt x="2636" y="2734"/>
                    <a:pt x="2639" y="2733"/>
                  </a:cubicBezTo>
                  <a:cubicBezTo>
                    <a:pt x="2647" y="2732"/>
                    <a:pt x="2654" y="2730"/>
                    <a:pt x="2662" y="2723"/>
                  </a:cubicBezTo>
                  <a:cubicBezTo>
                    <a:pt x="2665" y="2720"/>
                    <a:pt x="2668" y="2719"/>
                    <a:pt x="2673" y="2719"/>
                  </a:cubicBezTo>
                  <a:cubicBezTo>
                    <a:pt x="2676" y="2719"/>
                    <a:pt x="2679" y="2719"/>
                    <a:pt x="2682" y="2720"/>
                  </a:cubicBezTo>
                  <a:cubicBezTo>
                    <a:pt x="2684" y="2720"/>
                    <a:pt x="2686" y="2720"/>
                    <a:pt x="2689" y="2720"/>
                  </a:cubicBezTo>
                  <a:cubicBezTo>
                    <a:pt x="2690" y="2720"/>
                    <a:pt x="2690" y="2720"/>
                    <a:pt x="2690" y="2720"/>
                  </a:cubicBezTo>
                  <a:cubicBezTo>
                    <a:pt x="2693" y="2720"/>
                    <a:pt x="2696" y="2720"/>
                    <a:pt x="2699" y="2719"/>
                  </a:cubicBezTo>
                  <a:cubicBezTo>
                    <a:pt x="2700" y="2719"/>
                    <a:pt x="2702" y="2718"/>
                    <a:pt x="2703" y="2718"/>
                  </a:cubicBezTo>
                  <a:cubicBezTo>
                    <a:pt x="2704" y="2718"/>
                    <a:pt x="2706" y="2718"/>
                    <a:pt x="2707" y="2718"/>
                  </a:cubicBezTo>
                  <a:cubicBezTo>
                    <a:pt x="2710" y="2718"/>
                    <a:pt x="2712" y="2718"/>
                    <a:pt x="2715" y="2717"/>
                  </a:cubicBezTo>
                  <a:cubicBezTo>
                    <a:pt x="2720" y="2715"/>
                    <a:pt x="2722" y="2714"/>
                    <a:pt x="2722" y="2710"/>
                  </a:cubicBezTo>
                  <a:cubicBezTo>
                    <a:pt x="2722" y="2709"/>
                    <a:pt x="2721" y="2708"/>
                    <a:pt x="2722" y="2707"/>
                  </a:cubicBezTo>
                  <a:cubicBezTo>
                    <a:pt x="2724" y="2704"/>
                    <a:pt x="2726" y="2703"/>
                    <a:pt x="2729" y="2702"/>
                  </a:cubicBezTo>
                  <a:cubicBezTo>
                    <a:pt x="2732" y="2701"/>
                    <a:pt x="2735" y="2700"/>
                    <a:pt x="2738" y="2697"/>
                  </a:cubicBezTo>
                  <a:cubicBezTo>
                    <a:pt x="2743" y="2692"/>
                    <a:pt x="2744" y="2686"/>
                    <a:pt x="2744" y="2681"/>
                  </a:cubicBezTo>
                  <a:cubicBezTo>
                    <a:pt x="2744" y="2679"/>
                    <a:pt x="2744" y="2677"/>
                    <a:pt x="2745" y="2675"/>
                  </a:cubicBezTo>
                  <a:cubicBezTo>
                    <a:pt x="2746" y="2667"/>
                    <a:pt x="2751" y="2661"/>
                    <a:pt x="2757" y="2654"/>
                  </a:cubicBezTo>
                  <a:cubicBezTo>
                    <a:pt x="2762" y="2647"/>
                    <a:pt x="2767" y="2641"/>
                    <a:pt x="2770" y="2632"/>
                  </a:cubicBezTo>
                  <a:cubicBezTo>
                    <a:pt x="2771" y="2628"/>
                    <a:pt x="2771" y="2625"/>
                    <a:pt x="2771" y="2621"/>
                  </a:cubicBezTo>
                  <a:cubicBezTo>
                    <a:pt x="2771" y="2618"/>
                    <a:pt x="2771" y="2615"/>
                    <a:pt x="2772" y="2613"/>
                  </a:cubicBezTo>
                  <a:cubicBezTo>
                    <a:pt x="2772" y="2608"/>
                    <a:pt x="2775" y="2604"/>
                    <a:pt x="2777" y="2600"/>
                  </a:cubicBezTo>
                  <a:cubicBezTo>
                    <a:pt x="2780" y="2595"/>
                    <a:pt x="2783" y="2590"/>
                    <a:pt x="2782" y="2582"/>
                  </a:cubicBezTo>
                  <a:cubicBezTo>
                    <a:pt x="2782" y="2577"/>
                    <a:pt x="2784" y="2572"/>
                    <a:pt x="2786" y="2567"/>
                  </a:cubicBezTo>
                  <a:cubicBezTo>
                    <a:pt x="2788" y="2561"/>
                    <a:pt x="2790" y="2555"/>
                    <a:pt x="2790" y="2548"/>
                  </a:cubicBezTo>
                  <a:cubicBezTo>
                    <a:pt x="2789" y="2544"/>
                    <a:pt x="2789" y="2540"/>
                    <a:pt x="2788" y="2536"/>
                  </a:cubicBezTo>
                  <a:cubicBezTo>
                    <a:pt x="2788" y="2532"/>
                    <a:pt x="2787" y="2528"/>
                    <a:pt x="2787" y="2523"/>
                  </a:cubicBezTo>
                  <a:cubicBezTo>
                    <a:pt x="2786" y="2513"/>
                    <a:pt x="2787" y="2504"/>
                    <a:pt x="2788" y="2496"/>
                  </a:cubicBezTo>
                  <a:cubicBezTo>
                    <a:pt x="2789" y="2494"/>
                    <a:pt x="2789" y="2492"/>
                    <a:pt x="2789" y="2489"/>
                  </a:cubicBezTo>
                  <a:cubicBezTo>
                    <a:pt x="2789" y="2485"/>
                    <a:pt x="2789" y="2479"/>
                    <a:pt x="2790" y="2476"/>
                  </a:cubicBezTo>
                  <a:cubicBezTo>
                    <a:pt x="2791" y="2476"/>
                    <a:pt x="2792" y="2476"/>
                    <a:pt x="2793" y="2476"/>
                  </a:cubicBezTo>
                  <a:cubicBezTo>
                    <a:pt x="2795" y="2476"/>
                    <a:pt x="2797" y="2475"/>
                    <a:pt x="2799" y="2474"/>
                  </a:cubicBezTo>
                  <a:cubicBezTo>
                    <a:pt x="2802" y="2473"/>
                    <a:pt x="2803" y="2470"/>
                    <a:pt x="2805" y="2468"/>
                  </a:cubicBezTo>
                  <a:cubicBezTo>
                    <a:pt x="2805" y="2467"/>
                    <a:pt x="2806" y="2466"/>
                    <a:pt x="2807" y="2465"/>
                  </a:cubicBezTo>
                  <a:cubicBezTo>
                    <a:pt x="2812" y="2460"/>
                    <a:pt x="2815" y="2456"/>
                    <a:pt x="2816" y="2447"/>
                  </a:cubicBezTo>
                  <a:cubicBezTo>
                    <a:pt x="2817" y="2446"/>
                    <a:pt x="2817" y="2444"/>
                    <a:pt x="2817" y="2442"/>
                  </a:cubicBezTo>
                  <a:cubicBezTo>
                    <a:pt x="2818" y="2437"/>
                    <a:pt x="2818" y="2433"/>
                    <a:pt x="2820" y="2431"/>
                  </a:cubicBezTo>
                  <a:cubicBezTo>
                    <a:pt x="2821" y="2429"/>
                    <a:pt x="2824" y="2427"/>
                    <a:pt x="2826" y="2426"/>
                  </a:cubicBezTo>
                  <a:cubicBezTo>
                    <a:pt x="2829" y="2424"/>
                    <a:pt x="2832" y="2422"/>
                    <a:pt x="2834" y="2419"/>
                  </a:cubicBezTo>
                  <a:cubicBezTo>
                    <a:pt x="2841" y="2416"/>
                    <a:pt x="2846" y="2410"/>
                    <a:pt x="2851" y="2404"/>
                  </a:cubicBezTo>
                  <a:cubicBezTo>
                    <a:pt x="2853" y="2402"/>
                    <a:pt x="2854" y="2399"/>
                    <a:pt x="2856" y="2397"/>
                  </a:cubicBezTo>
                  <a:cubicBezTo>
                    <a:pt x="2858" y="2393"/>
                    <a:pt x="2860" y="2389"/>
                    <a:pt x="2862" y="2388"/>
                  </a:cubicBezTo>
                  <a:cubicBezTo>
                    <a:pt x="2863" y="2387"/>
                    <a:pt x="2863" y="2387"/>
                    <a:pt x="2863" y="2387"/>
                  </a:cubicBezTo>
                  <a:cubicBezTo>
                    <a:pt x="2863" y="2387"/>
                    <a:pt x="2864" y="2386"/>
                    <a:pt x="2864" y="2386"/>
                  </a:cubicBezTo>
                  <a:cubicBezTo>
                    <a:pt x="2864" y="2386"/>
                    <a:pt x="2864" y="2386"/>
                    <a:pt x="2864" y="2386"/>
                  </a:cubicBezTo>
                  <a:cubicBezTo>
                    <a:pt x="2875" y="2379"/>
                    <a:pt x="2876" y="2357"/>
                    <a:pt x="2876" y="2340"/>
                  </a:cubicBezTo>
                  <a:cubicBezTo>
                    <a:pt x="2877" y="2337"/>
                    <a:pt x="2877" y="2334"/>
                    <a:pt x="2877" y="2332"/>
                  </a:cubicBezTo>
                  <a:cubicBezTo>
                    <a:pt x="2877" y="2331"/>
                    <a:pt x="2877" y="2331"/>
                    <a:pt x="2877" y="2331"/>
                  </a:cubicBezTo>
                  <a:cubicBezTo>
                    <a:pt x="2869" y="2302"/>
                    <a:pt x="2869" y="2302"/>
                    <a:pt x="2869" y="2302"/>
                  </a:cubicBezTo>
                  <a:cubicBezTo>
                    <a:pt x="2866" y="2289"/>
                    <a:pt x="2864" y="2281"/>
                    <a:pt x="2849" y="2281"/>
                  </a:cubicBezTo>
                  <a:cubicBezTo>
                    <a:pt x="2848" y="2281"/>
                    <a:pt x="2847" y="2281"/>
                    <a:pt x="2846" y="2281"/>
                  </a:cubicBezTo>
                  <a:cubicBezTo>
                    <a:pt x="2842" y="2281"/>
                    <a:pt x="2838" y="2281"/>
                    <a:pt x="2833" y="2280"/>
                  </a:cubicBezTo>
                  <a:cubicBezTo>
                    <a:pt x="2832" y="2280"/>
                    <a:pt x="2831" y="2280"/>
                    <a:pt x="2829" y="2280"/>
                  </a:cubicBezTo>
                  <a:cubicBezTo>
                    <a:pt x="2827" y="2278"/>
                    <a:pt x="2824" y="2276"/>
                    <a:pt x="2820" y="2274"/>
                  </a:cubicBezTo>
                  <a:cubicBezTo>
                    <a:pt x="2818" y="2273"/>
                    <a:pt x="2816" y="2272"/>
                    <a:pt x="2814" y="2271"/>
                  </a:cubicBezTo>
                  <a:cubicBezTo>
                    <a:pt x="2809" y="2268"/>
                    <a:pt x="2806" y="2266"/>
                    <a:pt x="2801" y="2261"/>
                  </a:cubicBezTo>
                  <a:cubicBezTo>
                    <a:pt x="2794" y="2253"/>
                    <a:pt x="2783" y="2245"/>
                    <a:pt x="2773" y="2237"/>
                  </a:cubicBezTo>
                  <a:cubicBezTo>
                    <a:pt x="2772" y="2236"/>
                    <a:pt x="2771" y="2235"/>
                    <a:pt x="2770" y="2234"/>
                  </a:cubicBezTo>
                  <a:cubicBezTo>
                    <a:pt x="2766" y="2231"/>
                    <a:pt x="2762" y="2228"/>
                    <a:pt x="2755" y="2228"/>
                  </a:cubicBezTo>
                  <a:cubicBezTo>
                    <a:pt x="2750" y="2228"/>
                    <a:pt x="2746" y="2229"/>
                    <a:pt x="2742" y="2230"/>
                  </a:cubicBezTo>
                  <a:cubicBezTo>
                    <a:pt x="2740" y="2230"/>
                    <a:pt x="2739" y="2230"/>
                    <a:pt x="2737" y="2231"/>
                  </a:cubicBezTo>
                  <a:cubicBezTo>
                    <a:pt x="2726" y="2232"/>
                    <a:pt x="2715" y="2231"/>
                    <a:pt x="2707" y="2226"/>
                  </a:cubicBezTo>
                  <a:cubicBezTo>
                    <a:pt x="2701" y="2221"/>
                    <a:pt x="2695" y="2218"/>
                    <a:pt x="2689" y="2218"/>
                  </a:cubicBezTo>
                  <a:cubicBezTo>
                    <a:pt x="2685" y="2218"/>
                    <a:pt x="2680" y="2220"/>
                    <a:pt x="2676" y="2223"/>
                  </a:cubicBezTo>
                  <a:cubicBezTo>
                    <a:pt x="2675" y="2224"/>
                    <a:pt x="2675" y="2224"/>
                    <a:pt x="2675" y="2224"/>
                  </a:cubicBezTo>
                  <a:cubicBezTo>
                    <a:pt x="2674" y="2225"/>
                    <a:pt x="2674" y="2225"/>
                    <a:pt x="2674" y="2225"/>
                  </a:cubicBezTo>
                  <a:cubicBezTo>
                    <a:pt x="2674" y="2225"/>
                    <a:pt x="2674" y="2226"/>
                    <a:pt x="2674" y="2226"/>
                  </a:cubicBezTo>
                  <a:cubicBezTo>
                    <a:pt x="2672" y="2227"/>
                    <a:pt x="2672" y="2227"/>
                    <a:pt x="2671" y="2227"/>
                  </a:cubicBezTo>
                  <a:cubicBezTo>
                    <a:pt x="2671" y="2227"/>
                    <a:pt x="2670" y="2225"/>
                    <a:pt x="2670" y="2224"/>
                  </a:cubicBezTo>
                  <a:cubicBezTo>
                    <a:pt x="2669" y="2223"/>
                    <a:pt x="2669" y="2222"/>
                    <a:pt x="2668" y="2220"/>
                  </a:cubicBezTo>
                  <a:cubicBezTo>
                    <a:pt x="2666" y="2218"/>
                    <a:pt x="2665" y="2215"/>
                    <a:pt x="2663" y="2213"/>
                  </a:cubicBezTo>
                  <a:cubicBezTo>
                    <a:pt x="2661" y="2209"/>
                    <a:pt x="2658" y="2206"/>
                    <a:pt x="2657" y="2203"/>
                  </a:cubicBezTo>
                  <a:cubicBezTo>
                    <a:pt x="2656" y="2201"/>
                    <a:pt x="2656" y="2201"/>
                    <a:pt x="2656" y="2201"/>
                  </a:cubicBezTo>
                  <a:cubicBezTo>
                    <a:pt x="2654" y="2201"/>
                    <a:pt x="2654" y="2201"/>
                    <a:pt x="2654" y="2201"/>
                  </a:cubicBezTo>
                  <a:cubicBezTo>
                    <a:pt x="2652" y="2201"/>
                    <a:pt x="2651" y="2200"/>
                    <a:pt x="2650" y="2199"/>
                  </a:cubicBezTo>
                  <a:cubicBezTo>
                    <a:pt x="2649" y="2198"/>
                    <a:pt x="2649" y="2197"/>
                    <a:pt x="2649" y="2196"/>
                  </a:cubicBezTo>
                  <a:cubicBezTo>
                    <a:pt x="2649" y="2194"/>
                    <a:pt x="2649" y="2194"/>
                    <a:pt x="2649" y="2194"/>
                  </a:cubicBezTo>
                  <a:cubicBezTo>
                    <a:pt x="2647" y="2193"/>
                    <a:pt x="2647" y="2193"/>
                    <a:pt x="2647" y="2193"/>
                  </a:cubicBezTo>
                  <a:cubicBezTo>
                    <a:pt x="2637" y="2191"/>
                    <a:pt x="2629" y="2188"/>
                    <a:pt x="2619" y="2184"/>
                  </a:cubicBezTo>
                  <a:cubicBezTo>
                    <a:pt x="2616" y="2183"/>
                    <a:pt x="2600" y="2181"/>
                    <a:pt x="2592" y="2181"/>
                  </a:cubicBezTo>
                  <a:cubicBezTo>
                    <a:pt x="2587" y="2181"/>
                    <a:pt x="2585" y="2181"/>
                    <a:pt x="2584" y="2183"/>
                  </a:cubicBezTo>
                  <a:cubicBezTo>
                    <a:pt x="2583" y="2184"/>
                    <a:pt x="2583" y="2184"/>
                    <a:pt x="2583" y="2184"/>
                  </a:cubicBezTo>
                  <a:cubicBezTo>
                    <a:pt x="2583" y="2185"/>
                    <a:pt x="2583" y="2185"/>
                    <a:pt x="2583" y="2185"/>
                  </a:cubicBezTo>
                  <a:cubicBezTo>
                    <a:pt x="2583" y="2188"/>
                    <a:pt x="2581" y="2191"/>
                    <a:pt x="2579" y="2194"/>
                  </a:cubicBezTo>
                  <a:cubicBezTo>
                    <a:pt x="2578" y="2196"/>
                    <a:pt x="2577" y="2197"/>
                    <a:pt x="2577" y="2199"/>
                  </a:cubicBezTo>
                  <a:cubicBezTo>
                    <a:pt x="2576" y="2199"/>
                    <a:pt x="2576" y="2199"/>
                    <a:pt x="2576" y="2199"/>
                  </a:cubicBezTo>
                  <a:cubicBezTo>
                    <a:pt x="2574" y="2200"/>
                    <a:pt x="2574" y="2200"/>
                    <a:pt x="2574" y="2200"/>
                  </a:cubicBezTo>
                  <a:cubicBezTo>
                    <a:pt x="2574" y="2202"/>
                    <a:pt x="2574" y="2202"/>
                    <a:pt x="2574" y="2202"/>
                  </a:cubicBezTo>
                  <a:cubicBezTo>
                    <a:pt x="2571" y="2203"/>
                    <a:pt x="2566" y="2207"/>
                    <a:pt x="2563" y="2211"/>
                  </a:cubicBezTo>
                  <a:cubicBezTo>
                    <a:pt x="2563" y="2210"/>
                    <a:pt x="2563" y="2210"/>
                    <a:pt x="2563" y="2209"/>
                  </a:cubicBezTo>
                  <a:cubicBezTo>
                    <a:pt x="2565" y="2207"/>
                    <a:pt x="2567" y="2205"/>
                    <a:pt x="2568" y="2204"/>
                  </a:cubicBezTo>
                  <a:cubicBezTo>
                    <a:pt x="2569" y="2204"/>
                    <a:pt x="2569" y="2204"/>
                    <a:pt x="2569" y="2204"/>
                  </a:cubicBezTo>
                  <a:cubicBezTo>
                    <a:pt x="2569" y="2203"/>
                    <a:pt x="2569" y="2203"/>
                    <a:pt x="2569" y="2203"/>
                  </a:cubicBezTo>
                  <a:cubicBezTo>
                    <a:pt x="2570" y="2200"/>
                    <a:pt x="2572" y="2198"/>
                    <a:pt x="2574" y="2195"/>
                  </a:cubicBezTo>
                  <a:cubicBezTo>
                    <a:pt x="2578" y="2191"/>
                    <a:pt x="2583" y="2186"/>
                    <a:pt x="2581" y="2179"/>
                  </a:cubicBezTo>
                  <a:cubicBezTo>
                    <a:pt x="2579" y="2166"/>
                    <a:pt x="2551" y="2160"/>
                    <a:pt x="2543" y="2160"/>
                  </a:cubicBezTo>
                  <a:cubicBezTo>
                    <a:pt x="2535" y="2161"/>
                    <a:pt x="2533" y="2164"/>
                    <a:pt x="2532" y="2168"/>
                  </a:cubicBezTo>
                  <a:cubicBezTo>
                    <a:pt x="2531" y="2170"/>
                    <a:pt x="2531" y="2171"/>
                    <a:pt x="2530" y="2173"/>
                  </a:cubicBezTo>
                  <a:cubicBezTo>
                    <a:pt x="2527" y="2177"/>
                    <a:pt x="2523" y="2181"/>
                    <a:pt x="2519" y="2183"/>
                  </a:cubicBezTo>
                  <a:cubicBezTo>
                    <a:pt x="2523" y="2178"/>
                    <a:pt x="2528" y="2172"/>
                    <a:pt x="2530" y="2167"/>
                  </a:cubicBezTo>
                  <a:cubicBezTo>
                    <a:pt x="2531" y="2165"/>
                    <a:pt x="2532" y="2164"/>
                    <a:pt x="2533" y="2162"/>
                  </a:cubicBezTo>
                  <a:cubicBezTo>
                    <a:pt x="2533" y="2160"/>
                    <a:pt x="2534" y="2158"/>
                    <a:pt x="2536" y="2157"/>
                  </a:cubicBezTo>
                  <a:cubicBezTo>
                    <a:pt x="2541" y="2151"/>
                    <a:pt x="2551" y="2142"/>
                    <a:pt x="2550" y="2130"/>
                  </a:cubicBezTo>
                  <a:cubicBezTo>
                    <a:pt x="2550" y="2126"/>
                    <a:pt x="2550" y="2124"/>
                    <a:pt x="2546" y="2123"/>
                  </a:cubicBezTo>
                  <a:cubicBezTo>
                    <a:pt x="2545" y="2123"/>
                    <a:pt x="2544" y="2122"/>
                    <a:pt x="2543" y="2122"/>
                  </a:cubicBezTo>
                  <a:cubicBezTo>
                    <a:pt x="2538" y="2118"/>
                    <a:pt x="2534" y="2110"/>
                    <a:pt x="2531" y="2105"/>
                  </a:cubicBezTo>
                  <a:cubicBezTo>
                    <a:pt x="2528" y="2099"/>
                    <a:pt x="2527" y="2094"/>
                    <a:pt x="2525" y="2087"/>
                  </a:cubicBezTo>
                  <a:cubicBezTo>
                    <a:pt x="2523" y="2079"/>
                    <a:pt x="2520" y="2071"/>
                    <a:pt x="2517" y="2065"/>
                  </a:cubicBezTo>
                  <a:cubicBezTo>
                    <a:pt x="2518" y="2065"/>
                    <a:pt x="2518" y="2065"/>
                    <a:pt x="2518" y="2065"/>
                  </a:cubicBezTo>
                  <a:cubicBezTo>
                    <a:pt x="2516" y="2064"/>
                    <a:pt x="2516" y="2064"/>
                    <a:pt x="2516" y="2064"/>
                  </a:cubicBezTo>
                  <a:cubicBezTo>
                    <a:pt x="2516" y="2064"/>
                    <a:pt x="2516" y="2063"/>
                    <a:pt x="2516" y="2063"/>
                  </a:cubicBezTo>
                  <a:cubicBezTo>
                    <a:pt x="2514" y="2060"/>
                    <a:pt x="2514" y="2060"/>
                    <a:pt x="2514" y="2060"/>
                  </a:cubicBezTo>
                  <a:cubicBezTo>
                    <a:pt x="2514" y="2061"/>
                    <a:pt x="2514" y="2061"/>
                    <a:pt x="2514" y="2061"/>
                  </a:cubicBezTo>
                  <a:cubicBezTo>
                    <a:pt x="2509" y="2055"/>
                    <a:pt x="2509" y="2055"/>
                    <a:pt x="2509" y="2055"/>
                  </a:cubicBezTo>
                  <a:cubicBezTo>
                    <a:pt x="2507" y="2055"/>
                    <a:pt x="2507" y="2055"/>
                    <a:pt x="2507" y="2055"/>
                  </a:cubicBezTo>
                  <a:cubicBezTo>
                    <a:pt x="2507" y="2055"/>
                    <a:pt x="2503" y="2055"/>
                    <a:pt x="2503" y="2053"/>
                  </a:cubicBezTo>
                  <a:cubicBezTo>
                    <a:pt x="2503" y="2049"/>
                    <a:pt x="2500" y="2046"/>
                    <a:pt x="2497" y="2046"/>
                  </a:cubicBezTo>
                  <a:cubicBezTo>
                    <a:pt x="2495" y="2044"/>
                    <a:pt x="2492" y="2041"/>
                    <a:pt x="2487" y="2041"/>
                  </a:cubicBezTo>
                  <a:cubicBezTo>
                    <a:pt x="2485" y="2041"/>
                    <a:pt x="2484" y="2038"/>
                    <a:pt x="2484" y="2037"/>
                  </a:cubicBezTo>
                  <a:cubicBezTo>
                    <a:pt x="2484" y="2035"/>
                    <a:pt x="2484" y="2035"/>
                    <a:pt x="2484" y="2035"/>
                  </a:cubicBezTo>
                  <a:cubicBezTo>
                    <a:pt x="2471" y="2031"/>
                    <a:pt x="2471" y="2031"/>
                    <a:pt x="2471" y="2031"/>
                  </a:cubicBezTo>
                  <a:cubicBezTo>
                    <a:pt x="2462" y="2031"/>
                    <a:pt x="2462" y="2031"/>
                    <a:pt x="2462" y="2031"/>
                  </a:cubicBezTo>
                  <a:cubicBezTo>
                    <a:pt x="2460" y="2031"/>
                    <a:pt x="2459" y="2031"/>
                    <a:pt x="2457" y="2030"/>
                  </a:cubicBezTo>
                  <a:cubicBezTo>
                    <a:pt x="2448" y="2028"/>
                    <a:pt x="2439" y="2027"/>
                    <a:pt x="2430" y="2027"/>
                  </a:cubicBezTo>
                  <a:cubicBezTo>
                    <a:pt x="2429" y="2027"/>
                    <a:pt x="2428" y="2027"/>
                    <a:pt x="2426" y="2027"/>
                  </a:cubicBezTo>
                  <a:cubicBezTo>
                    <a:pt x="2422" y="2027"/>
                    <a:pt x="2422" y="2027"/>
                    <a:pt x="2422" y="2027"/>
                  </a:cubicBezTo>
                  <a:cubicBezTo>
                    <a:pt x="2418" y="2027"/>
                    <a:pt x="2415" y="2027"/>
                    <a:pt x="2414" y="2029"/>
                  </a:cubicBezTo>
                  <a:cubicBezTo>
                    <a:pt x="2414" y="2031"/>
                    <a:pt x="2413" y="2031"/>
                    <a:pt x="2413" y="2031"/>
                  </a:cubicBezTo>
                  <a:cubicBezTo>
                    <a:pt x="2412" y="2031"/>
                    <a:pt x="2411" y="2030"/>
                    <a:pt x="2410" y="2029"/>
                  </a:cubicBezTo>
                  <a:cubicBezTo>
                    <a:pt x="2408" y="2027"/>
                    <a:pt x="2407" y="2026"/>
                    <a:pt x="2405" y="2025"/>
                  </a:cubicBezTo>
                  <a:cubicBezTo>
                    <a:pt x="2401" y="2024"/>
                    <a:pt x="2397" y="2025"/>
                    <a:pt x="2393" y="2026"/>
                  </a:cubicBezTo>
                  <a:cubicBezTo>
                    <a:pt x="2392" y="2021"/>
                    <a:pt x="2392" y="2021"/>
                    <a:pt x="2392" y="2021"/>
                  </a:cubicBezTo>
                  <a:cubicBezTo>
                    <a:pt x="2391" y="2020"/>
                    <a:pt x="2391" y="2020"/>
                    <a:pt x="2391" y="2020"/>
                  </a:cubicBezTo>
                  <a:cubicBezTo>
                    <a:pt x="2391" y="2020"/>
                    <a:pt x="2382" y="2016"/>
                    <a:pt x="2378" y="2013"/>
                  </a:cubicBezTo>
                  <a:cubicBezTo>
                    <a:pt x="2376" y="2011"/>
                    <a:pt x="2374" y="2010"/>
                    <a:pt x="2371" y="2010"/>
                  </a:cubicBezTo>
                  <a:cubicBezTo>
                    <a:pt x="2369" y="2009"/>
                    <a:pt x="2368" y="2008"/>
                    <a:pt x="2366" y="2007"/>
                  </a:cubicBezTo>
                  <a:cubicBezTo>
                    <a:pt x="2364" y="2006"/>
                    <a:pt x="2364" y="2004"/>
                    <a:pt x="2364" y="2000"/>
                  </a:cubicBezTo>
                  <a:cubicBezTo>
                    <a:pt x="2363" y="1998"/>
                    <a:pt x="2363" y="1996"/>
                    <a:pt x="2362" y="1994"/>
                  </a:cubicBezTo>
                  <a:cubicBezTo>
                    <a:pt x="2361" y="1989"/>
                    <a:pt x="2356" y="1984"/>
                    <a:pt x="2353" y="1981"/>
                  </a:cubicBezTo>
                  <a:cubicBezTo>
                    <a:pt x="2352" y="1981"/>
                    <a:pt x="2352" y="1980"/>
                    <a:pt x="2352" y="1979"/>
                  </a:cubicBezTo>
                  <a:cubicBezTo>
                    <a:pt x="2352" y="1978"/>
                    <a:pt x="2352" y="1978"/>
                    <a:pt x="2352" y="1978"/>
                  </a:cubicBezTo>
                  <a:cubicBezTo>
                    <a:pt x="2351" y="1978"/>
                    <a:pt x="2351" y="1978"/>
                    <a:pt x="2351" y="1978"/>
                  </a:cubicBezTo>
                  <a:cubicBezTo>
                    <a:pt x="2348" y="1977"/>
                    <a:pt x="2346" y="1975"/>
                    <a:pt x="2343" y="1973"/>
                  </a:cubicBezTo>
                  <a:cubicBezTo>
                    <a:pt x="2339" y="1971"/>
                    <a:pt x="2334" y="1968"/>
                    <a:pt x="2330" y="1967"/>
                  </a:cubicBezTo>
                  <a:cubicBezTo>
                    <a:pt x="2328" y="1963"/>
                    <a:pt x="2320" y="1963"/>
                    <a:pt x="2312" y="1962"/>
                  </a:cubicBezTo>
                  <a:cubicBezTo>
                    <a:pt x="2311" y="1962"/>
                    <a:pt x="2311" y="1962"/>
                    <a:pt x="2311" y="1962"/>
                  </a:cubicBezTo>
                  <a:cubicBezTo>
                    <a:pt x="2311" y="1962"/>
                    <a:pt x="2311" y="1961"/>
                    <a:pt x="2311" y="1960"/>
                  </a:cubicBezTo>
                  <a:cubicBezTo>
                    <a:pt x="2312" y="1957"/>
                    <a:pt x="2314" y="1953"/>
                    <a:pt x="2313" y="1950"/>
                  </a:cubicBezTo>
                  <a:cubicBezTo>
                    <a:pt x="2312" y="1939"/>
                    <a:pt x="2303" y="1938"/>
                    <a:pt x="2297" y="1936"/>
                  </a:cubicBezTo>
                  <a:cubicBezTo>
                    <a:pt x="2294" y="1936"/>
                    <a:pt x="2292" y="1936"/>
                    <a:pt x="2290" y="1935"/>
                  </a:cubicBezTo>
                  <a:cubicBezTo>
                    <a:pt x="2281" y="1931"/>
                    <a:pt x="2277" y="1928"/>
                    <a:pt x="2275" y="1927"/>
                  </a:cubicBezTo>
                  <a:cubicBezTo>
                    <a:pt x="2275" y="1926"/>
                    <a:pt x="2276" y="1926"/>
                    <a:pt x="2277" y="1925"/>
                  </a:cubicBezTo>
                  <a:cubicBezTo>
                    <a:pt x="2279" y="1925"/>
                    <a:pt x="2279" y="1925"/>
                    <a:pt x="2279" y="1925"/>
                  </a:cubicBezTo>
                  <a:cubicBezTo>
                    <a:pt x="2279" y="1923"/>
                    <a:pt x="2279" y="1923"/>
                    <a:pt x="2279" y="1923"/>
                  </a:cubicBezTo>
                  <a:cubicBezTo>
                    <a:pt x="2281" y="1922"/>
                    <a:pt x="2283" y="1919"/>
                    <a:pt x="2283" y="1916"/>
                  </a:cubicBezTo>
                  <a:cubicBezTo>
                    <a:pt x="2282" y="1912"/>
                    <a:pt x="2277" y="1911"/>
                    <a:pt x="2276" y="1910"/>
                  </a:cubicBezTo>
                  <a:cubicBezTo>
                    <a:pt x="2271" y="1909"/>
                    <a:pt x="2267" y="1910"/>
                    <a:pt x="2264" y="1912"/>
                  </a:cubicBezTo>
                  <a:cubicBezTo>
                    <a:pt x="2264" y="1912"/>
                    <a:pt x="2263" y="1912"/>
                    <a:pt x="2262" y="1912"/>
                  </a:cubicBezTo>
                  <a:cubicBezTo>
                    <a:pt x="2261" y="1912"/>
                    <a:pt x="2260" y="1913"/>
                    <a:pt x="2259" y="1913"/>
                  </a:cubicBezTo>
                  <a:cubicBezTo>
                    <a:pt x="2258" y="1913"/>
                    <a:pt x="2256" y="1913"/>
                    <a:pt x="2255" y="1913"/>
                  </a:cubicBezTo>
                  <a:cubicBezTo>
                    <a:pt x="2247" y="1913"/>
                    <a:pt x="2236" y="1913"/>
                    <a:pt x="2234" y="1920"/>
                  </a:cubicBezTo>
                  <a:cubicBezTo>
                    <a:pt x="2230" y="1924"/>
                    <a:pt x="2225" y="1923"/>
                    <a:pt x="2219" y="1923"/>
                  </a:cubicBezTo>
                  <a:cubicBezTo>
                    <a:pt x="2217" y="1923"/>
                    <a:pt x="2215" y="1923"/>
                    <a:pt x="2213" y="1923"/>
                  </a:cubicBezTo>
                  <a:cubicBezTo>
                    <a:pt x="2212" y="1923"/>
                    <a:pt x="2212" y="1923"/>
                    <a:pt x="2212" y="1923"/>
                  </a:cubicBezTo>
                  <a:cubicBezTo>
                    <a:pt x="2208" y="1923"/>
                    <a:pt x="2205" y="1923"/>
                    <a:pt x="2202" y="1921"/>
                  </a:cubicBezTo>
                  <a:cubicBezTo>
                    <a:pt x="2201" y="1920"/>
                    <a:pt x="2201" y="1919"/>
                    <a:pt x="2200" y="1918"/>
                  </a:cubicBezTo>
                  <a:cubicBezTo>
                    <a:pt x="2199" y="1916"/>
                    <a:pt x="2198" y="1914"/>
                    <a:pt x="2194" y="1913"/>
                  </a:cubicBezTo>
                  <a:cubicBezTo>
                    <a:pt x="2188" y="1911"/>
                    <a:pt x="2180" y="1913"/>
                    <a:pt x="2173" y="1915"/>
                  </a:cubicBezTo>
                  <a:cubicBezTo>
                    <a:pt x="2165" y="1918"/>
                    <a:pt x="2158" y="1920"/>
                    <a:pt x="2153" y="1916"/>
                  </a:cubicBezTo>
                  <a:cubicBezTo>
                    <a:pt x="2151" y="1914"/>
                    <a:pt x="2150" y="1912"/>
                    <a:pt x="2148" y="1909"/>
                  </a:cubicBezTo>
                  <a:cubicBezTo>
                    <a:pt x="2146" y="1906"/>
                    <a:pt x="2144" y="1902"/>
                    <a:pt x="2139" y="1899"/>
                  </a:cubicBezTo>
                  <a:cubicBezTo>
                    <a:pt x="2136" y="1897"/>
                    <a:pt x="2132" y="1896"/>
                    <a:pt x="2128" y="1896"/>
                  </a:cubicBezTo>
                  <a:cubicBezTo>
                    <a:pt x="2123" y="1896"/>
                    <a:pt x="2119" y="1897"/>
                    <a:pt x="2116" y="1898"/>
                  </a:cubicBezTo>
                  <a:cubicBezTo>
                    <a:pt x="2113" y="1898"/>
                    <a:pt x="2111" y="1899"/>
                    <a:pt x="2109" y="1899"/>
                  </a:cubicBezTo>
                  <a:cubicBezTo>
                    <a:pt x="2102" y="1900"/>
                    <a:pt x="2095" y="1902"/>
                    <a:pt x="2088" y="1904"/>
                  </a:cubicBezTo>
                  <a:cubicBezTo>
                    <a:pt x="2082" y="1907"/>
                    <a:pt x="2079" y="1909"/>
                    <a:pt x="2077" y="1913"/>
                  </a:cubicBezTo>
                  <a:cubicBezTo>
                    <a:pt x="2077" y="1912"/>
                    <a:pt x="2077" y="1912"/>
                    <a:pt x="2077" y="1911"/>
                  </a:cubicBezTo>
                  <a:cubicBezTo>
                    <a:pt x="2077" y="1911"/>
                    <a:pt x="2077" y="1910"/>
                    <a:pt x="2077" y="1909"/>
                  </a:cubicBezTo>
                  <a:cubicBezTo>
                    <a:pt x="2077" y="1903"/>
                    <a:pt x="2077" y="1899"/>
                    <a:pt x="2076" y="1896"/>
                  </a:cubicBezTo>
                  <a:cubicBezTo>
                    <a:pt x="2076" y="1896"/>
                    <a:pt x="2077" y="1896"/>
                    <a:pt x="2077" y="1896"/>
                  </a:cubicBezTo>
                  <a:cubicBezTo>
                    <a:pt x="2081" y="1894"/>
                    <a:pt x="2087" y="1892"/>
                    <a:pt x="2088" y="1888"/>
                  </a:cubicBezTo>
                  <a:cubicBezTo>
                    <a:pt x="2089" y="1886"/>
                    <a:pt x="2090" y="1884"/>
                    <a:pt x="2088" y="1881"/>
                  </a:cubicBezTo>
                  <a:cubicBezTo>
                    <a:pt x="2087" y="1880"/>
                    <a:pt x="2087" y="1880"/>
                    <a:pt x="2087" y="1880"/>
                  </a:cubicBezTo>
                  <a:cubicBezTo>
                    <a:pt x="2086" y="1879"/>
                    <a:pt x="2086" y="1879"/>
                    <a:pt x="2086" y="1879"/>
                  </a:cubicBezTo>
                  <a:cubicBezTo>
                    <a:pt x="2078" y="1876"/>
                    <a:pt x="2073" y="1876"/>
                    <a:pt x="2065" y="1881"/>
                  </a:cubicBezTo>
                  <a:cubicBezTo>
                    <a:pt x="2061" y="1883"/>
                    <a:pt x="2061" y="1883"/>
                    <a:pt x="2061" y="1883"/>
                  </a:cubicBezTo>
                  <a:cubicBezTo>
                    <a:pt x="2057" y="1886"/>
                    <a:pt x="2052" y="1889"/>
                    <a:pt x="2047" y="1892"/>
                  </a:cubicBezTo>
                  <a:cubicBezTo>
                    <a:pt x="2045" y="1893"/>
                    <a:pt x="2043" y="1894"/>
                    <a:pt x="2041" y="1896"/>
                  </a:cubicBezTo>
                  <a:cubicBezTo>
                    <a:pt x="2038" y="1898"/>
                    <a:pt x="2035" y="1900"/>
                    <a:pt x="2032" y="1901"/>
                  </a:cubicBezTo>
                  <a:cubicBezTo>
                    <a:pt x="2031" y="1901"/>
                    <a:pt x="2029" y="1901"/>
                    <a:pt x="2028" y="1900"/>
                  </a:cubicBezTo>
                  <a:cubicBezTo>
                    <a:pt x="2025" y="1900"/>
                    <a:pt x="2021" y="1899"/>
                    <a:pt x="2019" y="1901"/>
                  </a:cubicBezTo>
                  <a:cubicBezTo>
                    <a:pt x="2017" y="1901"/>
                    <a:pt x="2015" y="1904"/>
                    <a:pt x="2013" y="1906"/>
                  </a:cubicBezTo>
                  <a:cubicBezTo>
                    <a:pt x="2013" y="1906"/>
                    <a:pt x="2013" y="1907"/>
                    <a:pt x="2013" y="1907"/>
                  </a:cubicBezTo>
                  <a:cubicBezTo>
                    <a:pt x="2011" y="1906"/>
                    <a:pt x="2010" y="1906"/>
                    <a:pt x="2008" y="1906"/>
                  </a:cubicBezTo>
                  <a:cubicBezTo>
                    <a:pt x="2001" y="1906"/>
                    <a:pt x="1993" y="1914"/>
                    <a:pt x="1992" y="1916"/>
                  </a:cubicBezTo>
                  <a:cubicBezTo>
                    <a:pt x="1987" y="1921"/>
                    <a:pt x="1987" y="1927"/>
                    <a:pt x="1987" y="1932"/>
                  </a:cubicBezTo>
                  <a:cubicBezTo>
                    <a:pt x="1987" y="1935"/>
                    <a:pt x="1987" y="1938"/>
                    <a:pt x="1986" y="1941"/>
                  </a:cubicBezTo>
                  <a:cubicBezTo>
                    <a:pt x="1984" y="1943"/>
                    <a:pt x="1981" y="1946"/>
                    <a:pt x="1978" y="1948"/>
                  </a:cubicBezTo>
                  <a:cubicBezTo>
                    <a:pt x="1976" y="1949"/>
                    <a:pt x="1975" y="1950"/>
                    <a:pt x="1974" y="1951"/>
                  </a:cubicBezTo>
                  <a:cubicBezTo>
                    <a:pt x="1965" y="1959"/>
                    <a:pt x="1965" y="1959"/>
                    <a:pt x="1965" y="1959"/>
                  </a:cubicBezTo>
                  <a:cubicBezTo>
                    <a:pt x="1961" y="1962"/>
                    <a:pt x="1958" y="1965"/>
                    <a:pt x="1955" y="1968"/>
                  </a:cubicBezTo>
                  <a:cubicBezTo>
                    <a:pt x="1945" y="1957"/>
                    <a:pt x="1945" y="1957"/>
                    <a:pt x="1945" y="1957"/>
                  </a:cubicBezTo>
                  <a:cubicBezTo>
                    <a:pt x="1939" y="1950"/>
                    <a:pt x="1939" y="1950"/>
                    <a:pt x="1939" y="1950"/>
                  </a:cubicBezTo>
                  <a:cubicBezTo>
                    <a:pt x="1930" y="1947"/>
                    <a:pt x="1930" y="1947"/>
                    <a:pt x="1930" y="1947"/>
                  </a:cubicBezTo>
                  <a:cubicBezTo>
                    <a:pt x="1928" y="1945"/>
                    <a:pt x="1924" y="1942"/>
                    <a:pt x="1920" y="1942"/>
                  </a:cubicBezTo>
                  <a:cubicBezTo>
                    <a:pt x="1918" y="1942"/>
                    <a:pt x="1914" y="1940"/>
                    <a:pt x="1911" y="1939"/>
                  </a:cubicBezTo>
                  <a:cubicBezTo>
                    <a:pt x="1910" y="1938"/>
                    <a:pt x="1910" y="1938"/>
                    <a:pt x="1910" y="1938"/>
                  </a:cubicBezTo>
                  <a:cubicBezTo>
                    <a:pt x="1898" y="1942"/>
                    <a:pt x="1898" y="1942"/>
                    <a:pt x="1898" y="1942"/>
                  </a:cubicBezTo>
                  <a:cubicBezTo>
                    <a:pt x="1892" y="1944"/>
                    <a:pt x="1892" y="1944"/>
                    <a:pt x="1892" y="1944"/>
                  </a:cubicBezTo>
                  <a:cubicBezTo>
                    <a:pt x="1884" y="1953"/>
                    <a:pt x="1884" y="1953"/>
                    <a:pt x="1884" y="1953"/>
                  </a:cubicBezTo>
                  <a:cubicBezTo>
                    <a:pt x="1883" y="1953"/>
                    <a:pt x="1883" y="1954"/>
                    <a:pt x="1883" y="1954"/>
                  </a:cubicBezTo>
                  <a:cubicBezTo>
                    <a:pt x="1883" y="1954"/>
                    <a:pt x="1883" y="1954"/>
                    <a:pt x="1883" y="1953"/>
                  </a:cubicBezTo>
                  <a:cubicBezTo>
                    <a:pt x="1882" y="1953"/>
                    <a:pt x="1880" y="1952"/>
                    <a:pt x="1878" y="1952"/>
                  </a:cubicBezTo>
                  <a:cubicBezTo>
                    <a:pt x="1875" y="1952"/>
                    <a:pt x="1871" y="1951"/>
                    <a:pt x="1871" y="1951"/>
                  </a:cubicBezTo>
                  <a:cubicBezTo>
                    <a:pt x="1861" y="1951"/>
                    <a:pt x="1861" y="1951"/>
                    <a:pt x="1861" y="1951"/>
                  </a:cubicBezTo>
                  <a:cubicBezTo>
                    <a:pt x="1851" y="1955"/>
                    <a:pt x="1851" y="1955"/>
                    <a:pt x="1851" y="1955"/>
                  </a:cubicBezTo>
                  <a:cubicBezTo>
                    <a:pt x="1840" y="1943"/>
                    <a:pt x="1840" y="1943"/>
                    <a:pt x="1840" y="1943"/>
                  </a:cubicBezTo>
                  <a:cubicBezTo>
                    <a:pt x="1840" y="1937"/>
                    <a:pt x="1840" y="1937"/>
                    <a:pt x="1840" y="1937"/>
                  </a:cubicBezTo>
                  <a:cubicBezTo>
                    <a:pt x="1819" y="1915"/>
                    <a:pt x="1819" y="1915"/>
                    <a:pt x="1819" y="1915"/>
                  </a:cubicBezTo>
                  <a:cubicBezTo>
                    <a:pt x="1819" y="1863"/>
                    <a:pt x="1819" y="1863"/>
                    <a:pt x="1819" y="1863"/>
                  </a:cubicBezTo>
                  <a:cubicBezTo>
                    <a:pt x="1827" y="1848"/>
                    <a:pt x="1827" y="1848"/>
                    <a:pt x="1827" y="1848"/>
                  </a:cubicBezTo>
                  <a:cubicBezTo>
                    <a:pt x="1827" y="1815"/>
                    <a:pt x="1827" y="1815"/>
                    <a:pt x="1827" y="1815"/>
                  </a:cubicBezTo>
                  <a:cubicBezTo>
                    <a:pt x="1817" y="1805"/>
                    <a:pt x="1817" y="1805"/>
                    <a:pt x="1817" y="1805"/>
                  </a:cubicBezTo>
                  <a:cubicBezTo>
                    <a:pt x="1806" y="1801"/>
                    <a:pt x="1806" y="1801"/>
                    <a:pt x="1806" y="1801"/>
                  </a:cubicBezTo>
                  <a:cubicBezTo>
                    <a:pt x="1795" y="1789"/>
                    <a:pt x="1795" y="1789"/>
                    <a:pt x="1795" y="1789"/>
                  </a:cubicBezTo>
                  <a:cubicBezTo>
                    <a:pt x="1792" y="1786"/>
                    <a:pt x="1789" y="1787"/>
                    <a:pt x="1787" y="1788"/>
                  </a:cubicBezTo>
                  <a:cubicBezTo>
                    <a:pt x="1786" y="1788"/>
                    <a:pt x="1786" y="1788"/>
                    <a:pt x="1786" y="1788"/>
                  </a:cubicBezTo>
                  <a:cubicBezTo>
                    <a:pt x="1754" y="1788"/>
                    <a:pt x="1754" y="1788"/>
                    <a:pt x="1754" y="1788"/>
                  </a:cubicBezTo>
                  <a:cubicBezTo>
                    <a:pt x="1742" y="1792"/>
                    <a:pt x="1742" y="1792"/>
                    <a:pt x="1742" y="1792"/>
                  </a:cubicBezTo>
                  <a:cubicBezTo>
                    <a:pt x="1714" y="1792"/>
                    <a:pt x="1714" y="1792"/>
                    <a:pt x="1714" y="1792"/>
                  </a:cubicBezTo>
                  <a:cubicBezTo>
                    <a:pt x="1705" y="1790"/>
                    <a:pt x="1705" y="1790"/>
                    <a:pt x="1705" y="1790"/>
                  </a:cubicBezTo>
                  <a:cubicBezTo>
                    <a:pt x="1711" y="1786"/>
                    <a:pt x="1711" y="1786"/>
                    <a:pt x="1711" y="1786"/>
                  </a:cubicBezTo>
                  <a:cubicBezTo>
                    <a:pt x="1722" y="1775"/>
                    <a:pt x="1722" y="1775"/>
                    <a:pt x="1722" y="1775"/>
                  </a:cubicBezTo>
                  <a:cubicBezTo>
                    <a:pt x="1722" y="1746"/>
                    <a:pt x="1722" y="1746"/>
                    <a:pt x="1722" y="1746"/>
                  </a:cubicBezTo>
                  <a:cubicBezTo>
                    <a:pt x="1727" y="1741"/>
                    <a:pt x="1727" y="1741"/>
                    <a:pt x="1727" y="1741"/>
                  </a:cubicBezTo>
                  <a:cubicBezTo>
                    <a:pt x="1728" y="1740"/>
                    <a:pt x="1730" y="1739"/>
                    <a:pt x="1731" y="1739"/>
                  </a:cubicBezTo>
                  <a:cubicBezTo>
                    <a:pt x="1736" y="1736"/>
                    <a:pt x="1736" y="1726"/>
                    <a:pt x="1736" y="1710"/>
                  </a:cubicBezTo>
                  <a:cubicBezTo>
                    <a:pt x="1736" y="1709"/>
                    <a:pt x="1736" y="1708"/>
                    <a:pt x="1736" y="1707"/>
                  </a:cubicBezTo>
                  <a:cubicBezTo>
                    <a:pt x="1736" y="1698"/>
                    <a:pt x="1738" y="1691"/>
                    <a:pt x="1743" y="1683"/>
                  </a:cubicBezTo>
                  <a:cubicBezTo>
                    <a:pt x="1744" y="1681"/>
                    <a:pt x="1745" y="1680"/>
                    <a:pt x="1746" y="1679"/>
                  </a:cubicBezTo>
                  <a:cubicBezTo>
                    <a:pt x="1749" y="1675"/>
                    <a:pt x="1753" y="1670"/>
                    <a:pt x="1752" y="1664"/>
                  </a:cubicBezTo>
                  <a:cubicBezTo>
                    <a:pt x="1751" y="1655"/>
                    <a:pt x="1743" y="1653"/>
                    <a:pt x="1737" y="1652"/>
                  </a:cubicBezTo>
                  <a:cubicBezTo>
                    <a:pt x="1735" y="1652"/>
                    <a:pt x="1734" y="1652"/>
                    <a:pt x="1732" y="1651"/>
                  </a:cubicBezTo>
                  <a:cubicBezTo>
                    <a:pt x="1730" y="1651"/>
                    <a:pt x="1727" y="1650"/>
                    <a:pt x="1723" y="1650"/>
                  </a:cubicBezTo>
                  <a:cubicBezTo>
                    <a:pt x="1715" y="1650"/>
                    <a:pt x="1707" y="1653"/>
                    <a:pt x="1700" y="1655"/>
                  </a:cubicBezTo>
                  <a:cubicBezTo>
                    <a:pt x="1697" y="1657"/>
                    <a:pt x="1694" y="1658"/>
                    <a:pt x="1691" y="1658"/>
                  </a:cubicBezTo>
                  <a:cubicBezTo>
                    <a:pt x="1689" y="1659"/>
                    <a:pt x="1687" y="1659"/>
                    <a:pt x="1685" y="1659"/>
                  </a:cubicBezTo>
                  <a:cubicBezTo>
                    <a:pt x="1680" y="1660"/>
                    <a:pt x="1675" y="1661"/>
                    <a:pt x="1670" y="1665"/>
                  </a:cubicBezTo>
                  <a:cubicBezTo>
                    <a:pt x="1665" y="1671"/>
                    <a:pt x="1666" y="1676"/>
                    <a:pt x="1667" y="1681"/>
                  </a:cubicBezTo>
                  <a:cubicBezTo>
                    <a:pt x="1667" y="1683"/>
                    <a:pt x="1667" y="1686"/>
                    <a:pt x="1667" y="1688"/>
                  </a:cubicBezTo>
                  <a:cubicBezTo>
                    <a:pt x="1668" y="1699"/>
                    <a:pt x="1665" y="1717"/>
                    <a:pt x="1651" y="1719"/>
                  </a:cubicBezTo>
                  <a:cubicBezTo>
                    <a:pt x="1647" y="1719"/>
                    <a:pt x="1647" y="1719"/>
                    <a:pt x="1647" y="1719"/>
                  </a:cubicBezTo>
                  <a:cubicBezTo>
                    <a:pt x="1648" y="1722"/>
                    <a:pt x="1648" y="1722"/>
                    <a:pt x="1648" y="1722"/>
                  </a:cubicBezTo>
                  <a:cubicBezTo>
                    <a:pt x="1648" y="1723"/>
                    <a:pt x="1648" y="1724"/>
                    <a:pt x="1648" y="1725"/>
                  </a:cubicBezTo>
                  <a:cubicBezTo>
                    <a:pt x="1648" y="1726"/>
                    <a:pt x="1648" y="1727"/>
                    <a:pt x="1648" y="1727"/>
                  </a:cubicBezTo>
                  <a:cubicBezTo>
                    <a:pt x="1646" y="1728"/>
                    <a:pt x="1643" y="1727"/>
                    <a:pt x="1640" y="1726"/>
                  </a:cubicBezTo>
                  <a:cubicBezTo>
                    <a:pt x="1636" y="1725"/>
                    <a:pt x="1632" y="1723"/>
                    <a:pt x="1627" y="1724"/>
                  </a:cubicBezTo>
                  <a:cubicBezTo>
                    <a:pt x="1622" y="1725"/>
                    <a:pt x="1617" y="1726"/>
                    <a:pt x="1613" y="1728"/>
                  </a:cubicBezTo>
                  <a:cubicBezTo>
                    <a:pt x="1610" y="1729"/>
                    <a:pt x="1607" y="1730"/>
                    <a:pt x="1604" y="1731"/>
                  </a:cubicBezTo>
                  <a:cubicBezTo>
                    <a:pt x="1596" y="1733"/>
                    <a:pt x="1587" y="1733"/>
                    <a:pt x="1581" y="1729"/>
                  </a:cubicBezTo>
                  <a:cubicBezTo>
                    <a:pt x="1580" y="1728"/>
                    <a:pt x="1579" y="1727"/>
                    <a:pt x="1578" y="1726"/>
                  </a:cubicBezTo>
                  <a:cubicBezTo>
                    <a:pt x="1576" y="1725"/>
                    <a:pt x="1574" y="1723"/>
                    <a:pt x="1572" y="1722"/>
                  </a:cubicBezTo>
                  <a:cubicBezTo>
                    <a:pt x="1569" y="1721"/>
                    <a:pt x="1567" y="1721"/>
                    <a:pt x="1565" y="1721"/>
                  </a:cubicBezTo>
                  <a:cubicBezTo>
                    <a:pt x="1564" y="1721"/>
                    <a:pt x="1564" y="1721"/>
                    <a:pt x="1564" y="1721"/>
                  </a:cubicBezTo>
                  <a:cubicBezTo>
                    <a:pt x="1562" y="1721"/>
                    <a:pt x="1560" y="1721"/>
                    <a:pt x="1558" y="1720"/>
                  </a:cubicBezTo>
                  <a:cubicBezTo>
                    <a:pt x="1555" y="1715"/>
                    <a:pt x="1552" y="1709"/>
                    <a:pt x="1549" y="1703"/>
                  </a:cubicBezTo>
                  <a:cubicBezTo>
                    <a:pt x="1547" y="1700"/>
                    <a:pt x="1545" y="1696"/>
                    <a:pt x="1543" y="1692"/>
                  </a:cubicBezTo>
                  <a:cubicBezTo>
                    <a:pt x="1541" y="1690"/>
                    <a:pt x="1539" y="1686"/>
                    <a:pt x="1538" y="1682"/>
                  </a:cubicBezTo>
                  <a:cubicBezTo>
                    <a:pt x="1534" y="1673"/>
                    <a:pt x="1530" y="1665"/>
                    <a:pt x="1525" y="1661"/>
                  </a:cubicBezTo>
                  <a:cubicBezTo>
                    <a:pt x="1521" y="1645"/>
                    <a:pt x="1518" y="1626"/>
                    <a:pt x="1517" y="1605"/>
                  </a:cubicBezTo>
                  <a:cubicBezTo>
                    <a:pt x="1516" y="1595"/>
                    <a:pt x="1519" y="1586"/>
                    <a:pt x="1522" y="1576"/>
                  </a:cubicBezTo>
                  <a:cubicBezTo>
                    <a:pt x="1523" y="1574"/>
                    <a:pt x="1523" y="1572"/>
                    <a:pt x="1524" y="1570"/>
                  </a:cubicBezTo>
                  <a:cubicBezTo>
                    <a:pt x="1525" y="1566"/>
                    <a:pt x="1526" y="1562"/>
                    <a:pt x="1527" y="1558"/>
                  </a:cubicBezTo>
                  <a:cubicBezTo>
                    <a:pt x="1527" y="1557"/>
                    <a:pt x="1527" y="1557"/>
                    <a:pt x="1527" y="1557"/>
                  </a:cubicBezTo>
                  <a:cubicBezTo>
                    <a:pt x="1527" y="1555"/>
                    <a:pt x="1528" y="1553"/>
                    <a:pt x="1527" y="1551"/>
                  </a:cubicBezTo>
                  <a:cubicBezTo>
                    <a:pt x="1526" y="1548"/>
                    <a:pt x="1526" y="1548"/>
                    <a:pt x="1526" y="1548"/>
                  </a:cubicBezTo>
                  <a:cubicBezTo>
                    <a:pt x="1525" y="1548"/>
                    <a:pt x="1525" y="1548"/>
                    <a:pt x="1525" y="1548"/>
                  </a:cubicBezTo>
                  <a:cubicBezTo>
                    <a:pt x="1525" y="1548"/>
                    <a:pt x="1525" y="1548"/>
                    <a:pt x="1525" y="1548"/>
                  </a:cubicBezTo>
                  <a:cubicBezTo>
                    <a:pt x="1526" y="1547"/>
                    <a:pt x="1526" y="1547"/>
                    <a:pt x="1526" y="1547"/>
                  </a:cubicBezTo>
                  <a:cubicBezTo>
                    <a:pt x="1526" y="1546"/>
                    <a:pt x="1526" y="1546"/>
                    <a:pt x="1526" y="1546"/>
                  </a:cubicBezTo>
                  <a:cubicBezTo>
                    <a:pt x="1526" y="1533"/>
                    <a:pt x="1526" y="1513"/>
                    <a:pt x="1526" y="1511"/>
                  </a:cubicBezTo>
                  <a:cubicBezTo>
                    <a:pt x="1527" y="1505"/>
                    <a:pt x="1528" y="1504"/>
                    <a:pt x="1532" y="1502"/>
                  </a:cubicBezTo>
                  <a:cubicBezTo>
                    <a:pt x="1533" y="1501"/>
                    <a:pt x="1535" y="1500"/>
                    <a:pt x="1537" y="1498"/>
                  </a:cubicBezTo>
                  <a:cubicBezTo>
                    <a:pt x="1540" y="1495"/>
                    <a:pt x="1541" y="1492"/>
                    <a:pt x="1543" y="1490"/>
                  </a:cubicBezTo>
                  <a:cubicBezTo>
                    <a:pt x="1544" y="1487"/>
                    <a:pt x="1546" y="1484"/>
                    <a:pt x="1549" y="1483"/>
                  </a:cubicBezTo>
                  <a:cubicBezTo>
                    <a:pt x="1551" y="1482"/>
                    <a:pt x="1554" y="1481"/>
                    <a:pt x="1557" y="1481"/>
                  </a:cubicBezTo>
                  <a:cubicBezTo>
                    <a:pt x="1562" y="1480"/>
                    <a:pt x="1567" y="1480"/>
                    <a:pt x="1570" y="1476"/>
                  </a:cubicBezTo>
                  <a:cubicBezTo>
                    <a:pt x="1574" y="1474"/>
                    <a:pt x="1575" y="1470"/>
                    <a:pt x="1576" y="1466"/>
                  </a:cubicBezTo>
                  <a:cubicBezTo>
                    <a:pt x="1577" y="1463"/>
                    <a:pt x="1578" y="1461"/>
                    <a:pt x="1579" y="1459"/>
                  </a:cubicBezTo>
                  <a:cubicBezTo>
                    <a:pt x="1581" y="1457"/>
                    <a:pt x="1584" y="1458"/>
                    <a:pt x="1587" y="1459"/>
                  </a:cubicBezTo>
                  <a:cubicBezTo>
                    <a:pt x="1589" y="1459"/>
                    <a:pt x="1592" y="1460"/>
                    <a:pt x="1595" y="1459"/>
                  </a:cubicBezTo>
                  <a:cubicBezTo>
                    <a:pt x="1597" y="1458"/>
                    <a:pt x="1599" y="1457"/>
                    <a:pt x="1600" y="1455"/>
                  </a:cubicBezTo>
                  <a:cubicBezTo>
                    <a:pt x="1602" y="1454"/>
                    <a:pt x="1602" y="1453"/>
                    <a:pt x="1605" y="1453"/>
                  </a:cubicBezTo>
                  <a:cubicBezTo>
                    <a:pt x="1609" y="1453"/>
                    <a:pt x="1612" y="1455"/>
                    <a:pt x="1615" y="1457"/>
                  </a:cubicBezTo>
                  <a:cubicBezTo>
                    <a:pt x="1618" y="1459"/>
                    <a:pt x="1620" y="1461"/>
                    <a:pt x="1624" y="1461"/>
                  </a:cubicBezTo>
                  <a:cubicBezTo>
                    <a:pt x="1629" y="1463"/>
                    <a:pt x="1634" y="1461"/>
                    <a:pt x="1638" y="1459"/>
                  </a:cubicBezTo>
                  <a:cubicBezTo>
                    <a:pt x="1640" y="1457"/>
                    <a:pt x="1642" y="1456"/>
                    <a:pt x="1644" y="1456"/>
                  </a:cubicBezTo>
                  <a:cubicBezTo>
                    <a:pt x="1645" y="1456"/>
                    <a:pt x="1647" y="1456"/>
                    <a:pt x="1649" y="1458"/>
                  </a:cubicBezTo>
                  <a:cubicBezTo>
                    <a:pt x="1651" y="1460"/>
                    <a:pt x="1652" y="1462"/>
                    <a:pt x="1653" y="1464"/>
                  </a:cubicBezTo>
                  <a:cubicBezTo>
                    <a:pt x="1656" y="1468"/>
                    <a:pt x="1659" y="1474"/>
                    <a:pt x="1667" y="1474"/>
                  </a:cubicBezTo>
                  <a:cubicBezTo>
                    <a:pt x="1667" y="1474"/>
                    <a:pt x="1667" y="1474"/>
                    <a:pt x="1667" y="1474"/>
                  </a:cubicBezTo>
                  <a:cubicBezTo>
                    <a:pt x="1671" y="1474"/>
                    <a:pt x="1674" y="1472"/>
                    <a:pt x="1676" y="1470"/>
                  </a:cubicBezTo>
                  <a:cubicBezTo>
                    <a:pt x="1678" y="1469"/>
                    <a:pt x="1680" y="1468"/>
                    <a:pt x="1681" y="1468"/>
                  </a:cubicBezTo>
                  <a:cubicBezTo>
                    <a:pt x="1681" y="1468"/>
                    <a:pt x="1681" y="1468"/>
                    <a:pt x="1681" y="1468"/>
                  </a:cubicBezTo>
                  <a:cubicBezTo>
                    <a:pt x="1683" y="1468"/>
                    <a:pt x="1685" y="1470"/>
                    <a:pt x="1687" y="1471"/>
                  </a:cubicBezTo>
                  <a:cubicBezTo>
                    <a:pt x="1691" y="1473"/>
                    <a:pt x="1696" y="1474"/>
                    <a:pt x="1701" y="1472"/>
                  </a:cubicBezTo>
                  <a:cubicBezTo>
                    <a:pt x="1703" y="1472"/>
                    <a:pt x="1703" y="1472"/>
                    <a:pt x="1703" y="1472"/>
                  </a:cubicBezTo>
                  <a:cubicBezTo>
                    <a:pt x="1703" y="1470"/>
                    <a:pt x="1703" y="1470"/>
                    <a:pt x="1703" y="1470"/>
                  </a:cubicBezTo>
                  <a:cubicBezTo>
                    <a:pt x="1703" y="1461"/>
                    <a:pt x="1702" y="1458"/>
                    <a:pt x="1699" y="1452"/>
                  </a:cubicBezTo>
                  <a:cubicBezTo>
                    <a:pt x="1699" y="1451"/>
                    <a:pt x="1698" y="1449"/>
                    <a:pt x="1697" y="1448"/>
                  </a:cubicBezTo>
                  <a:cubicBezTo>
                    <a:pt x="1696" y="1445"/>
                    <a:pt x="1695" y="1444"/>
                    <a:pt x="1697" y="1441"/>
                  </a:cubicBezTo>
                  <a:cubicBezTo>
                    <a:pt x="1698" y="1440"/>
                    <a:pt x="1698" y="1440"/>
                    <a:pt x="1698" y="1440"/>
                  </a:cubicBezTo>
                  <a:cubicBezTo>
                    <a:pt x="1698" y="1439"/>
                    <a:pt x="1698" y="1439"/>
                    <a:pt x="1698" y="1439"/>
                  </a:cubicBezTo>
                  <a:cubicBezTo>
                    <a:pt x="1700" y="1438"/>
                    <a:pt x="1703" y="1437"/>
                    <a:pt x="1707" y="1437"/>
                  </a:cubicBezTo>
                  <a:cubicBezTo>
                    <a:pt x="1713" y="1438"/>
                    <a:pt x="1713" y="1438"/>
                    <a:pt x="1713" y="1438"/>
                  </a:cubicBezTo>
                  <a:cubicBezTo>
                    <a:pt x="1714" y="1438"/>
                    <a:pt x="1714" y="1438"/>
                    <a:pt x="1715" y="1438"/>
                  </a:cubicBezTo>
                  <a:cubicBezTo>
                    <a:pt x="1715" y="1439"/>
                    <a:pt x="1715" y="1439"/>
                    <a:pt x="1715" y="1439"/>
                  </a:cubicBezTo>
                  <a:cubicBezTo>
                    <a:pt x="1718" y="1438"/>
                    <a:pt x="1718" y="1438"/>
                    <a:pt x="1718" y="1438"/>
                  </a:cubicBezTo>
                  <a:cubicBezTo>
                    <a:pt x="1720" y="1438"/>
                    <a:pt x="1722" y="1438"/>
                    <a:pt x="1724" y="1437"/>
                  </a:cubicBezTo>
                  <a:cubicBezTo>
                    <a:pt x="1727" y="1440"/>
                    <a:pt x="1731" y="1442"/>
                    <a:pt x="1737" y="1442"/>
                  </a:cubicBezTo>
                  <a:cubicBezTo>
                    <a:pt x="1738" y="1442"/>
                    <a:pt x="1739" y="1442"/>
                    <a:pt x="1740" y="1442"/>
                  </a:cubicBezTo>
                  <a:cubicBezTo>
                    <a:pt x="1744" y="1442"/>
                    <a:pt x="1744" y="1442"/>
                    <a:pt x="1744" y="1442"/>
                  </a:cubicBezTo>
                  <a:cubicBezTo>
                    <a:pt x="1744" y="1441"/>
                    <a:pt x="1744" y="1441"/>
                    <a:pt x="1744" y="1441"/>
                  </a:cubicBezTo>
                  <a:cubicBezTo>
                    <a:pt x="1749" y="1440"/>
                    <a:pt x="1759" y="1439"/>
                    <a:pt x="1763" y="1439"/>
                  </a:cubicBezTo>
                  <a:cubicBezTo>
                    <a:pt x="1764" y="1440"/>
                    <a:pt x="1767" y="1445"/>
                    <a:pt x="1769" y="1447"/>
                  </a:cubicBezTo>
                  <a:cubicBezTo>
                    <a:pt x="1771" y="1450"/>
                    <a:pt x="1772" y="1451"/>
                    <a:pt x="1773" y="1452"/>
                  </a:cubicBezTo>
                  <a:cubicBezTo>
                    <a:pt x="1777" y="1455"/>
                    <a:pt x="1783" y="1460"/>
                    <a:pt x="1791" y="1460"/>
                  </a:cubicBezTo>
                  <a:cubicBezTo>
                    <a:pt x="1793" y="1460"/>
                    <a:pt x="1796" y="1459"/>
                    <a:pt x="1799" y="1458"/>
                  </a:cubicBezTo>
                  <a:cubicBezTo>
                    <a:pt x="1801" y="1457"/>
                    <a:pt x="1803" y="1456"/>
                    <a:pt x="1805" y="1454"/>
                  </a:cubicBezTo>
                  <a:cubicBezTo>
                    <a:pt x="1806" y="1452"/>
                    <a:pt x="1808" y="1451"/>
                    <a:pt x="1810" y="1451"/>
                  </a:cubicBezTo>
                  <a:cubicBezTo>
                    <a:pt x="1815" y="1450"/>
                    <a:pt x="1820" y="1456"/>
                    <a:pt x="1824" y="1462"/>
                  </a:cubicBezTo>
                  <a:cubicBezTo>
                    <a:pt x="1825" y="1463"/>
                    <a:pt x="1825" y="1464"/>
                    <a:pt x="1826" y="1465"/>
                  </a:cubicBezTo>
                  <a:cubicBezTo>
                    <a:pt x="1831" y="1471"/>
                    <a:pt x="1832" y="1476"/>
                    <a:pt x="1832" y="1483"/>
                  </a:cubicBezTo>
                  <a:cubicBezTo>
                    <a:pt x="1833" y="1485"/>
                    <a:pt x="1833" y="1488"/>
                    <a:pt x="1833" y="1490"/>
                  </a:cubicBezTo>
                  <a:cubicBezTo>
                    <a:pt x="1834" y="1495"/>
                    <a:pt x="1835" y="1500"/>
                    <a:pt x="1837" y="1505"/>
                  </a:cubicBezTo>
                  <a:cubicBezTo>
                    <a:pt x="1838" y="1510"/>
                    <a:pt x="1840" y="1515"/>
                    <a:pt x="1840" y="1520"/>
                  </a:cubicBezTo>
                  <a:cubicBezTo>
                    <a:pt x="1840" y="1521"/>
                    <a:pt x="1840" y="1521"/>
                    <a:pt x="1840" y="1521"/>
                  </a:cubicBezTo>
                  <a:cubicBezTo>
                    <a:pt x="1841" y="1522"/>
                    <a:pt x="1841" y="1522"/>
                    <a:pt x="1841" y="1522"/>
                  </a:cubicBezTo>
                  <a:cubicBezTo>
                    <a:pt x="1842" y="1523"/>
                    <a:pt x="1843" y="1524"/>
                    <a:pt x="1845" y="1525"/>
                  </a:cubicBezTo>
                  <a:cubicBezTo>
                    <a:pt x="1847" y="1527"/>
                    <a:pt x="1852" y="1532"/>
                    <a:pt x="1853" y="1533"/>
                  </a:cubicBezTo>
                  <a:cubicBezTo>
                    <a:pt x="1854" y="1535"/>
                    <a:pt x="1853" y="1537"/>
                    <a:pt x="1853" y="1539"/>
                  </a:cubicBezTo>
                  <a:cubicBezTo>
                    <a:pt x="1853" y="1543"/>
                    <a:pt x="1852" y="1548"/>
                    <a:pt x="1858" y="1551"/>
                  </a:cubicBezTo>
                  <a:cubicBezTo>
                    <a:pt x="1859" y="1553"/>
                    <a:pt x="1860" y="1555"/>
                    <a:pt x="1861" y="1557"/>
                  </a:cubicBezTo>
                  <a:cubicBezTo>
                    <a:pt x="1862" y="1558"/>
                    <a:pt x="1863" y="1559"/>
                    <a:pt x="1864" y="1560"/>
                  </a:cubicBezTo>
                  <a:cubicBezTo>
                    <a:pt x="1864" y="1562"/>
                    <a:pt x="1864" y="1562"/>
                    <a:pt x="1864" y="1562"/>
                  </a:cubicBezTo>
                  <a:cubicBezTo>
                    <a:pt x="1866" y="1562"/>
                    <a:pt x="1866" y="1562"/>
                    <a:pt x="1866" y="1562"/>
                  </a:cubicBezTo>
                  <a:cubicBezTo>
                    <a:pt x="1868" y="1563"/>
                    <a:pt x="1869" y="1565"/>
                    <a:pt x="1871" y="1568"/>
                  </a:cubicBezTo>
                  <a:cubicBezTo>
                    <a:pt x="1873" y="1571"/>
                    <a:pt x="1875" y="1575"/>
                    <a:pt x="1879" y="1577"/>
                  </a:cubicBezTo>
                  <a:cubicBezTo>
                    <a:pt x="1881" y="1577"/>
                    <a:pt x="1882" y="1578"/>
                    <a:pt x="1884" y="1578"/>
                  </a:cubicBezTo>
                  <a:cubicBezTo>
                    <a:pt x="1891" y="1578"/>
                    <a:pt x="1892" y="1571"/>
                    <a:pt x="1893" y="1567"/>
                  </a:cubicBezTo>
                  <a:cubicBezTo>
                    <a:pt x="1893" y="1566"/>
                    <a:pt x="1894" y="1565"/>
                    <a:pt x="1894" y="1564"/>
                  </a:cubicBezTo>
                  <a:cubicBezTo>
                    <a:pt x="1897" y="1555"/>
                    <a:pt x="1902" y="1540"/>
                    <a:pt x="1900" y="1527"/>
                  </a:cubicBezTo>
                  <a:cubicBezTo>
                    <a:pt x="1899" y="1522"/>
                    <a:pt x="1897" y="1518"/>
                    <a:pt x="1895" y="1514"/>
                  </a:cubicBezTo>
                  <a:cubicBezTo>
                    <a:pt x="1892" y="1509"/>
                    <a:pt x="1890" y="1505"/>
                    <a:pt x="1890" y="1499"/>
                  </a:cubicBezTo>
                  <a:cubicBezTo>
                    <a:pt x="1890" y="1498"/>
                    <a:pt x="1890" y="1498"/>
                    <a:pt x="1890" y="1498"/>
                  </a:cubicBezTo>
                  <a:cubicBezTo>
                    <a:pt x="1889" y="1497"/>
                    <a:pt x="1889" y="1497"/>
                    <a:pt x="1889" y="1497"/>
                  </a:cubicBezTo>
                  <a:cubicBezTo>
                    <a:pt x="1885" y="1493"/>
                    <a:pt x="1883" y="1485"/>
                    <a:pt x="1882" y="1478"/>
                  </a:cubicBezTo>
                  <a:cubicBezTo>
                    <a:pt x="1881" y="1475"/>
                    <a:pt x="1881" y="1475"/>
                    <a:pt x="1881" y="1475"/>
                  </a:cubicBezTo>
                  <a:cubicBezTo>
                    <a:pt x="1879" y="1465"/>
                    <a:pt x="1877" y="1458"/>
                    <a:pt x="1873" y="1448"/>
                  </a:cubicBezTo>
                  <a:cubicBezTo>
                    <a:pt x="1870" y="1441"/>
                    <a:pt x="1869" y="1431"/>
                    <a:pt x="1870" y="1423"/>
                  </a:cubicBezTo>
                  <a:cubicBezTo>
                    <a:pt x="1870" y="1422"/>
                    <a:pt x="1871" y="1404"/>
                    <a:pt x="1880" y="1393"/>
                  </a:cubicBezTo>
                  <a:cubicBezTo>
                    <a:pt x="1891" y="1389"/>
                    <a:pt x="1896" y="1382"/>
                    <a:pt x="1901" y="1375"/>
                  </a:cubicBezTo>
                  <a:cubicBezTo>
                    <a:pt x="1903" y="1372"/>
                    <a:pt x="1905" y="1369"/>
                    <a:pt x="1907" y="1367"/>
                  </a:cubicBezTo>
                  <a:cubicBezTo>
                    <a:pt x="1912" y="1361"/>
                    <a:pt x="1919" y="1357"/>
                    <a:pt x="1926" y="1352"/>
                  </a:cubicBezTo>
                  <a:cubicBezTo>
                    <a:pt x="1927" y="1351"/>
                    <a:pt x="1929" y="1350"/>
                    <a:pt x="1931" y="1349"/>
                  </a:cubicBezTo>
                  <a:cubicBezTo>
                    <a:pt x="1934" y="1347"/>
                    <a:pt x="1934" y="1347"/>
                    <a:pt x="1936" y="1346"/>
                  </a:cubicBezTo>
                  <a:cubicBezTo>
                    <a:pt x="1939" y="1343"/>
                    <a:pt x="1942" y="1340"/>
                    <a:pt x="1945" y="1337"/>
                  </a:cubicBezTo>
                  <a:cubicBezTo>
                    <a:pt x="1948" y="1334"/>
                    <a:pt x="1951" y="1331"/>
                    <a:pt x="1953" y="1329"/>
                  </a:cubicBezTo>
                  <a:cubicBezTo>
                    <a:pt x="1955" y="1328"/>
                    <a:pt x="1959" y="1328"/>
                    <a:pt x="1962" y="1328"/>
                  </a:cubicBezTo>
                  <a:cubicBezTo>
                    <a:pt x="1968" y="1328"/>
                    <a:pt x="1978" y="1327"/>
                    <a:pt x="1979" y="1317"/>
                  </a:cubicBezTo>
                  <a:cubicBezTo>
                    <a:pt x="1979" y="1314"/>
                    <a:pt x="1979" y="1314"/>
                    <a:pt x="1979" y="1314"/>
                  </a:cubicBezTo>
                  <a:cubicBezTo>
                    <a:pt x="1977" y="1313"/>
                    <a:pt x="1977" y="1313"/>
                    <a:pt x="1977" y="1313"/>
                  </a:cubicBezTo>
                  <a:cubicBezTo>
                    <a:pt x="1975" y="1313"/>
                    <a:pt x="1974" y="1312"/>
                    <a:pt x="1974" y="1310"/>
                  </a:cubicBezTo>
                  <a:cubicBezTo>
                    <a:pt x="1975" y="1310"/>
                    <a:pt x="1977" y="1309"/>
                    <a:pt x="1979" y="1308"/>
                  </a:cubicBezTo>
                  <a:cubicBezTo>
                    <a:pt x="1986" y="1306"/>
                    <a:pt x="1995" y="1303"/>
                    <a:pt x="1993" y="1293"/>
                  </a:cubicBezTo>
                  <a:cubicBezTo>
                    <a:pt x="1993" y="1291"/>
                    <a:pt x="1993" y="1291"/>
                    <a:pt x="1993" y="1291"/>
                  </a:cubicBezTo>
                  <a:cubicBezTo>
                    <a:pt x="1992" y="1290"/>
                    <a:pt x="1992" y="1290"/>
                    <a:pt x="1992" y="1290"/>
                  </a:cubicBezTo>
                  <a:cubicBezTo>
                    <a:pt x="1990" y="1289"/>
                    <a:pt x="1989" y="1289"/>
                    <a:pt x="1987" y="1288"/>
                  </a:cubicBezTo>
                  <a:cubicBezTo>
                    <a:pt x="1986" y="1287"/>
                    <a:pt x="1985" y="1287"/>
                    <a:pt x="1984" y="1286"/>
                  </a:cubicBezTo>
                  <a:cubicBezTo>
                    <a:pt x="1984" y="1286"/>
                    <a:pt x="1984" y="1286"/>
                    <a:pt x="1984" y="1286"/>
                  </a:cubicBezTo>
                  <a:cubicBezTo>
                    <a:pt x="1985" y="1286"/>
                    <a:pt x="1985" y="1285"/>
                    <a:pt x="1986" y="1285"/>
                  </a:cubicBezTo>
                  <a:cubicBezTo>
                    <a:pt x="1988" y="1284"/>
                    <a:pt x="1988" y="1284"/>
                    <a:pt x="1988" y="1284"/>
                  </a:cubicBezTo>
                  <a:cubicBezTo>
                    <a:pt x="1987" y="1280"/>
                    <a:pt x="1987" y="1280"/>
                    <a:pt x="1987" y="1280"/>
                  </a:cubicBezTo>
                  <a:cubicBezTo>
                    <a:pt x="1987" y="1278"/>
                    <a:pt x="1987" y="1276"/>
                    <a:pt x="1987" y="1275"/>
                  </a:cubicBezTo>
                  <a:cubicBezTo>
                    <a:pt x="1987" y="1275"/>
                    <a:pt x="1987" y="1275"/>
                    <a:pt x="1987" y="1275"/>
                  </a:cubicBezTo>
                  <a:cubicBezTo>
                    <a:pt x="1985" y="1268"/>
                    <a:pt x="1983" y="1263"/>
                    <a:pt x="1981" y="1261"/>
                  </a:cubicBezTo>
                  <a:cubicBezTo>
                    <a:pt x="1979" y="1259"/>
                    <a:pt x="1976" y="1257"/>
                    <a:pt x="1973" y="1256"/>
                  </a:cubicBezTo>
                  <a:cubicBezTo>
                    <a:pt x="1972" y="1256"/>
                    <a:pt x="1970" y="1255"/>
                    <a:pt x="1969" y="1254"/>
                  </a:cubicBezTo>
                  <a:cubicBezTo>
                    <a:pt x="1971" y="1253"/>
                    <a:pt x="1973" y="1252"/>
                    <a:pt x="1976" y="1252"/>
                  </a:cubicBezTo>
                  <a:cubicBezTo>
                    <a:pt x="1978" y="1251"/>
                    <a:pt x="1978" y="1251"/>
                    <a:pt x="1978" y="1251"/>
                  </a:cubicBezTo>
                  <a:cubicBezTo>
                    <a:pt x="1978" y="1249"/>
                    <a:pt x="1978" y="1249"/>
                    <a:pt x="1978" y="1249"/>
                  </a:cubicBezTo>
                  <a:cubicBezTo>
                    <a:pt x="1978" y="1248"/>
                    <a:pt x="1978" y="1245"/>
                    <a:pt x="1978" y="1243"/>
                  </a:cubicBezTo>
                  <a:cubicBezTo>
                    <a:pt x="1978" y="1242"/>
                    <a:pt x="1978" y="1242"/>
                    <a:pt x="1978" y="1242"/>
                  </a:cubicBezTo>
                  <a:cubicBezTo>
                    <a:pt x="1976" y="1241"/>
                    <a:pt x="1976" y="1241"/>
                    <a:pt x="1976" y="1241"/>
                  </a:cubicBezTo>
                  <a:cubicBezTo>
                    <a:pt x="1974" y="1239"/>
                    <a:pt x="1969" y="1235"/>
                    <a:pt x="1966" y="1231"/>
                  </a:cubicBezTo>
                  <a:cubicBezTo>
                    <a:pt x="1965" y="1229"/>
                    <a:pt x="1964" y="1228"/>
                    <a:pt x="1963" y="1227"/>
                  </a:cubicBezTo>
                  <a:cubicBezTo>
                    <a:pt x="1966" y="1227"/>
                    <a:pt x="1968" y="1227"/>
                    <a:pt x="1969" y="1227"/>
                  </a:cubicBezTo>
                  <a:cubicBezTo>
                    <a:pt x="1977" y="1227"/>
                    <a:pt x="1980" y="1224"/>
                    <a:pt x="1981" y="1222"/>
                  </a:cubicBezTo>
                  <a:cubicBezTo>
                    <a:pt x="1981" y="1221"/>
                    <a:pt x="1982" y="1220"/>
                    <a:pt x="1982" y="1218"/>
                  </a:cubicBezTo>
                  <a:cubicBezTo>
                    <a:pt x="1982" y="1220"/>
                    <a:pt x="1983" y="1222"/>
                    <a:pt x="1983" y="1224"/>
                  </a:cubicBezTo>
                  <a:cubicBezTo>
                    <a:pt x="1983" y="1225"/>
                    <a:pt x="1983" y="1225"/>
                    <a:pt x="1983" y="1225"/>
                  </a:cubicBezTo>
                  <a:cubicBezTo>
                    <a:pt x="1983" y="1228"/>
                    <a:pt x="1983" y="1231"/>
                    <a:pt x="1984" y="1233"/>
                  </a:cubicBezTo>
                  <a:cubicBezTo>
                    <a:pt x="1981" y="1239"/>
                    <a:pt x="1982" y="1246"/>
                    <a:pt x="1985" y="1251"/>
                  </a:cubicBezTo>
                  <a:cubicBezTo>
                    <a:pt x="1986" y="1253"/>
                    <a:pt x="1986" y="1253"/>
                    <a:pt x="1986" y="1253"/>
                  </a:cubicBezTo>
                  <a:cubicBezTo>
                    <a:pt x="1988" y="1253"/>
                    <a:pt x="1988" y="1253"/>
                    <a:pt x="1988" y="1253"/>
                  </a:cubicBezTo>
                  <a:cubicBezTo>
                    <a:pt x="1992" y="1252"/>
                    <a:pt x="1995" y="1250"/>
                    <a:pt x="1997" y="1247"/>
                  </a:cubicBezTo>
                  <a:cubicBezTo>
                    <a:pt x="2003" y="1239"/>
                    <a:pt x="2000" y="1222"/>
                    <a:pt x="1998" y="1208"/>
                  </a:cubicBezTo>
                  <a:cubicBezTo>
                    <a:pt x="1997" y="1206"/>
                    <a:pt x="1997" y="1203"/>
                    <a:pt x="1996" y="1201"/>
                  </a:cubicBezTo>
                  <a:cubicBezTo>
                    <a:pt x="2005" y="1208"/>
                    <a:pt x="2014" y="1205"/>
                    <a:pt x="2020" y="1192"/>
                  </a:cubicBezTo>
                  <a:cubicBezTo>
                    <a:pt x="2022" y="1189"/>
                    <a:pt x="2023" y="1184"/>
                    <a:pt x="2024" y="1180"/>
                  </a:cubicBezTo>
                  <a:cubicBezTo>
                    <a:pt x="2025" y="1173"/>
                    <a:pt x="2026" y="1167"/>
                    <a:pt x="2030" y="1165"/>
                  </a:cubicBezTo>
                  <a:cubicBezTo>
                    <a:pt x="2034" y="1163"/>
                    <a:pt x="2041" y="1154"/>
                    <a:pt x="2044" y="1149"/>
                  </a:cubicBezTo>
                  <a:cubicBezTo>
                    <a:pt x="2066" y="1143"/>
                    <a:pt x="2066" y="1143"/>
                    <a:pt x="2066" y="1143"/>
                  </a:cubicBezTo>
                  <a:cubicBezTo>
                    <a:pt x="2074" y="1140"/>
                    <a:pt x="2074" y="1140"/>
                    <a:pt x="2074" y="1140"/>
                  </a:cubicBezTo>
                  <a:cubicBezTo>
                    <a:pt x="2084" y="1139"/>
                    <a:pt x="2084" y="1139"/>
                    <a:pt x="2084" y="1139"/>
                  </a:cubicBezTo>
                  <a:cubicBezTo>
                    <a:pt x="2088" y="1139"/>
                    <a:pt x="2088" y="1139"/>
                    <a:pt x="2088" y="1139"/>
                  </a:cubicBezTo>
                  <a:cubicBezTo>
                    <a:pt x="2098" y="1137"/>
                    <a:pt x="2107" y="1136"/>
                    <a:pt x="2109" y="1130"/>
                  </a:cubicBezTo>
                  <a:cubicBezTo>
                    <a:pt x="2110" y="1124"/>
                    <a:pt x="2104" y="1120"/>
                    <a:pt x="2099" y="1116"/>
                  </a:cubicBezTo>
                  <a:cubicBezTo>
                    <a:pt x="2095" y="1114"/>
                    <a:pt x="2095" y="1107"/>
                    <a:pt x="2096" y="1103"/>
                  </a:cubicBezTo>
                  <a:cubicBezTo>
                    <a:pt x="2114" y="1076"/>
                    <a:pt x="2114" y="1076"/>
                    <a:pt x="2114" y="1076"/>
                  </a:cubicBezTo>
                  <a:cubicBezTo>
                    <a:pt x="2136" y="1064"/>
                    <a:pt x="2136" y="1064"/>
                    <a:pt x="2136" y="1064"/>
                  </a:cubicBezTo>
                  <a:cubicBezTo>
                    <a:pt x="2152" y="1058"/>
                    <a:pt x="2152" y="1058"/>
                    <a:pt x="2152" y="1058"/>
                  </a:cubicBezTo>
                  <a:cubicBezTo>
                    <a:pt x="2184" y="1042"/>
                    <a:pt x="2184" y="1042"/>
                    <a:pt x="2184" y="1042"/>
                  </a:cubicBezTo>
                  <a:cubicBezTo>
                    <a:pt x="2182" y="1041"/>
                    <a:pt x="2182" y="1041"/>
                    <a:pt x="2182" y="1041"/>
                  </a:cubicBezTo>
                  <a:cubicBezTo>
                    <a:pt x="2184" y="1040"/>
                    <a:pt x="2185" y="1037"/>
                    <a:pt x="2186" y="1035"/>
                  </a:cubicBezTo>
                  <a:cubicBezTo>
                    <a:pt x="2187" y="1034"/>
                    <a:pt x="2187" y="1033"/>
                    <a:pt x="2187" y="1033"/>
                  </a:cubicBezTo>
                  <a:cubicBezTo>
                    <a:pt x="2188" y="1033"/>
                    <a:pt x="2189" y="1033"/>
                    <a:pt x="2190" y="1032"/>
                  </a:cubicBezTo>
                  <a:cubicBezTo>
                    <a:pt x="2194" y="1032"/>
                    <a:pt x="2198" y="1032"/>
                    <a:pt x="2203" y="1031"/>
                  </a:cubicBezTo>
                  <a:cubicBezTo>
                    <a:pt x="2204" y="1030"/>
                    <a:pt x="2206" y="1029"/>
                    <a:pt x="2207" y="1028"/>
                  </a:cubicBezTo>
                  <a:cubicBezTo>
                    <a:pt x="2210" y="1027"/>
                    <a:pt x="2212" y="1026"/>
                    <a:pt x="2215" y="1025"/>
                  </a:cubicBezTo>
                  <a:cubicBezTo>
                    <a:pt x="2216" y="1025"/>
                    <a:pt x="2216" y="1025"/>
                    <a:pt x="2216" y="1025"/>
                  </a:cubicBezTo>
                  <a:cubicBezTo>
                    <a:pt x="2220" y="1025"/>
                    <a:pt x="2222" y="1027"/>
                    <a:pt x="2224" y="1028"/>
                  </a:cubicBezTo>
                  <a:cubicBezTo>
                    <a:pt x="2227" y="1030"/>
                    <a:pt x="2230" y="1031"/>
                    <a:pt x="2234" y="1032"/>
                  </a:cubicBezTo>
                  <a:cubicBezTo>
                    <a:pt x="2236" y="1032"/>
                    <a:pt x="2238" y="1032"/>
                    <a:pt x="2240" y="1031"/>
                  </a:cubicBezTo>
                  <a:cubicBezTo>
                    <a:pt x="2241" y="1031"/>
                    <a:pt x="2243" y="1031"/>
                    <a:pt x="2244" y="1031"/>
                  </a:cubicBezTo>
                  <a:cubicBezTo>
                    <a:pt x="2240" y="1034"/>
                    <a:pt x="2234" y="1035"/>
                    <a:pt x="2227" y="1036"/>
                  </a:cubicBezTo>
                  <a:cubicBezTo>
                    <a:pt x="2225" y="1037"/>
                    <a:pt x="2222" y="1037"/>
                    <a:pt x="2220" y="1038"/>
                  </a:cubicBezTo>
                  <a:cubicBezTo>
                    <a:pt x="2219" y="1038"/>
                    <a:pt x="2219" y="1038"/>
                    <a:pt x="2219" y="1038"/>
                  </a:cubicBezTo>
                  <a:cubicBezTo>
                    <a:pt x="2215" y="1039"/>
                    <a:pt x="2209" y="1041"/>
                    <a:pt x="2205" y="1045"/>
                  </a:cubicBezTo>
                  <a:cubicBezTo>
                    <a:pt x="2203" y="1047"/>
                    <a:pt x="2202" y="1049"/>
                    <a:pt x="2201" y="1051"/>
                  </a:cubicBezTo>
                  <a:cubicBezTo>
                    <a:pt x="2200" y="1053"/>
                    <a:pt x="2199" y="1055"/>
                    <a:pt x="2197" y="1056"/>
                  </a:cubicBezTo>
                  <a:cubicBezTo>
                    <a:pt x="2198" y="1057"/>
                    <a:pt x="2198" y="1057"/>
                    <a:pt x="2198" y="1057"/>
                  </a:cubicBezTo>
                  <a:cubicBezTo>
                    <a:pt x="2197" y="1056"/>
                    <a:pt x="2197" y="1056"/>
                    <a:pt x="2197" y="1056"/>
                  </a:cubicBezTo>
                  <a:cubicBezTo>
                    <a:pt x="2197" y="1056"/>
                    <a:pt x="2197" y="1056"/>
                    <a:pt x="2197" y="1056"/>
                  </a:cubicBezTo>
                  <a:cubicBezTo>
                    <a:pt x="2195" y="1057"/>
                    <a:pt x="2195" y="1057"/>
                    <a:pt x="2195" y="1057"/>
                  </a:cubicBezTo>
                  <a:cubicBezTo>
                    <a:pt x="2195" y="1059"/>
                    <a:pt x="2195" y="1059"/>
                    <a:pt x="2195" y="1059"/>
                  </a:cubicBezTo>
                  <a:cubicBezTo>
                    <a:pt x="2194" y="1060"/>
                    <a:pt x="2195" y="1062"/>
                    <a:pt x="2195" y="1063"/>
                  </a:cubicBezTo>
                  <a:cubicBezTo>
                    <a:pt x="2195" y="1066"/>
                    <a:pt x="2195" y="1066"/>
                    <a:pt x="2195" y="1066"/>
                  </a:cubicBezTo>
                  <a:cubicBezTo>
                    <a:pt x="2196" y="1067"/>
                    <a:pt x="2196" y="1067"/>
                    <a:pt x="2196" y="1067"/>
                  </a:cubicBezTo>
                  <a:cubicBezTo>
                    <a:pt x="2197" y="1067"/>
                    <a:pt x="2198" y="1068"/>
                    <a:pt x="2198" y="1069"/>
                  </a:cubicBezTo>
                  <a:cubicBezTo>
                    <a:pt x="2199" y="1070"/>
                    <a:pt x="2199" y="1072"/>
                    <a:pt x="2200" y="1073"/>
                  </a:cubicBezTo>
                  <a:cubicBezTo>
                    <a:pt x="2204" y="1078"/>
                    <a:pt x="2207" y="1078"/>
                    <a:pt x="2210" y="1079"/>
                  </a:cubicBezTo>
                  <a:cubicBezTo>
                    <a:pt x="2212" y="1080"/>
                    <a:pt x="2214" y="1080"/>
                    <a:pt x="2216" y="1081"/>
                  </a:cubicBezTo>
                  <a:cubicBezTo>
                    <a:pt x="2218" y="1083"/>
                    <a:pt x="2218" y="1083"/>
                    <a:pt x="2218" y="1083"/>
                  </a:cubicBezTo>
                  <a:cubicBezTo>
                    <a:pt x="2220" y="1081"/>
                    <a:pt x="2220" y="1081"/>
                    <a:pt x="2220" y="1081"/>
                  </a:cubicBezTo>
                  <a:cubicBezTo>
                    <a:pt x="2221" y="1080"/>
                    <a:pt x="2223" y="1078"/>
                    <a:pt x="2225" y="1077"/>
                  </a:cubicBezTo>
                  <a:cubicBezTo>
                    <a:pt x="2228" y="1076"/>
                    <a:pt x="2231" y="1074"/>
                    <a:pt x="2233" y="1071"/>
                  </a:cubicBezTo>
                  <a:cubicBezTo>
                    <a:pt x="2236" y="1068"/>
                    <a:pt x="2236" y="1063"/>
                    <a:pt x="2237" y="1060"/>
                  </a:cubicBezTo>
                  <a:cubicBezTo>
                    <a:pt x="2238" y="1057"/>
                    <a:pt x="2238" y="1054"/>
                    <a:pt x="2239" y="1052"/>
                  </a:cubicBezTo>
                  <a:cubicBezTo>
                    <a:pt x="2243" y="1048"/>
                    <a:pt x="2253" y="1048"/>
                    <a:pt x="2261" y="1048"/>
                  </a:cubicBezTo>
                  <a:cubicBezTo>
                    <a:pt x="2265" y="1048"/>
                    <a:pt x="2269" y="1048"/>
                    <a:pt x="2272" y="1047"/>
                  </a:cubicBezTo>
                  <a:cubicBezTo>
                    <a:pt x="2278" y="1046"/>
                    <a:pt x="2288" y="1043"/>
                    <a:pt x="2295" y="1040"/>
                  </a:cubicBezTo>
                  <a:cubicBezTo>
                    <a:pt x="2303" y="1036"/>
                    <a:pt x="2304" y="1032"/>
                    <a:pt x="2307" y="1026"/>
                  </a:cubicBezTo>
                  <a:cubicBezTo>
                    <a:pt x="2310" y="1020"/>
                    <a:pt x="2310" y="1019"/>
                    <a:pt x="2317" y="1017"/>
                  </a:cubicBezTo>
                  <a:cubicBezTo>
                    <a:pt x="2318" y="1017"/>
                    <a:pt x="2319" y="1017"/>
                    <a:pt x="2320" y="1017"/>
                  </a:cubicBezTo>
                  <a:cubicBezTo>
                    <a:pt x="2323" y="1016"/>
                    <a:pt x="2326" y="1016"/>
                    <a:pt x="2330" y="1015"/>
                  </a:cubicBezTo>
                  <a:cubicBezTo>
                    <a:pt x="2331" y="1014"/>
                    <a:pt x="2331" y="1014"/>
                    <a:pt x="2331" y="1014"/>
                  </a:cubicBezTo>
                  <a:cubicBezTo>
                    <a:pt x="2331" y="1013"/>
                    <a:pt x="2331" y="1013"/>
                    <a:pt x="2331" y="1013"/>
                  </a:cubicBezTo>
                  <a:cubicBezTo>
                    <a:pt x="2335" y="1006"/>
                    <a:pt x="2331" y="1001"/>
                    <a:pt x="2328" y="997"/>
                  </a:cubicBezTo>
                  <a:cubicBezTo>
                    <a:pt x="2326" y="995"/>
                    <a:pt x="2324" y="992"/>
                    <a:pt x="2323" y="990"/>
                  </a:cubicBezTo>
                  <a:cubicBezTo>
                    <a:pt x="2323" y="989"/>
                    <a:pt x="2323" y="988"/>
                    <a:pt x="2322" y="987"/>
                  </a:cubicBezTo>
                  <a:cubicBezTo>
                    <a:pt x="2322" y="985"/>
                    <a:pt x="2321" y="981"/>
                    <a:pt x="2316" y="981"/>
                  </a:cubicBezTo>
                  <a:cubicBezTo>
                    <a:pt x="2315" y="981"/>
                    <a:pt x="2314" y="981"/>
                    <a:pt x="2312" y="981"/>
                  </a:cubicBezTo>
                  <a:cubicBezTo>
                    <a:pt x="2306" y="982"/>
                    <a:pt x="2303" y="987"/>
                    <a:pt x="2300" y="991"/>
                  </a:cubicBezTo>
                  <a:cubicBezTo>
                    <a:pt x="2298" y="994"/>
                    <a:pt x="2296" y="996"/>
                    <a:pt x="2294" y="997"/>
                  </a:cubicBezTo>
                  <a:cubicBezTo>
                    <a:pt x="2292" y="998"/>
                    <a:pt x="2292" y="998"/>
                    <a:pt x="2292" y="998"/>
                  </a:cubicBezTo>
                  <a:cubicBezTo>
                    <a:pt x="2292" y="999"/>
                    <a:pt x="2292" y="999"/>
                    <a:pt x="2292" y="999"/>
                  </a:cubicBezTo>
                  <a:cubicBezTo>
                    <a:pt x="2289" y="1005"/>
                    <a:pt x="2289" y="1008"/>
                    <a:pt x="2290" y="1012"/>
                  </a:cubicBezTo>
                  <a:cubicBezTo>
                    <a:pt x="2291" y="1012"/>
                    <a:pt x="2291" y="1013"/>
                    <a:pt x="2291" y="1014"/>
                  </a:cubicBezTo>
                  <a:cubicBezTo>
                    <a:pt x="2289" y="1014"/>
                    <a:pt x="2286" y="1014"/>
                    <a:pt x="2284" y="1014"/>
                  </a:cubicBezTo>
                  <a:cubicBezTo>
                    <a:pt x="2281" y="1013"/>
                    <a:pt x="2277" y="1013"/>
                    <a:pt x="2273" y="1013"/>
                  </a:cubicBezTo>
                  <a:cubicBezTo>
                    <a:pt x="2274" y="1013"/>
                    <a:pt x="2274" y="1013"/>
                    <a:pt x="2274" y="1013"/>
                  </a:cubicBezTo>
                  <a:cubicBezTo>
                    <a:pt x="2272" y="1010"/>
                    <a:pt x="2272" y="1010"/>
                    <a:pt x="2272" y="1010"/>
                  </a:cubicBezTo>
                  <a:cubicBezTo>
                    <a:pt x="2272" y="1010"/>
                    <a:pt x="2272" y="1010"/>
                    <a:pt x="2272" y="1010"/>
                  </a:cubicBezTo>
                  <a:cubicBezTo>
                    <a:pt x="2275" y="1011"/>
                    <a:pt x="2275" y="1011"/>
                    <a:pt x="2275" y="1011"/>
                  </a:cubicBezTo>
                  <a:cubicBezTo>
                    <a:pt x="2276" y="1010"/>
                    <a:pt x="2281" y="1002"/>
                    <a:pt x="2282" y="1001"/>
                  </a:cubicBezTo>
                  <a:cubicBezTo>
                    <a:pt x="2280" y="998"/>
                    <a:pt x="2280" y="998"/>
                    <a:pt x="2280" y="998"/>
                  </a:cubicBezTo>
                  <a:cubicBezTo>
                    <a:pt x="2283" y="999"/>
                    <a:pt x="2283" y="999"/>
                    <a:pt x="2283" y="999"/>
                  </a:cubicBezTo>
                  <a:cubicBezTo>
                    <a:pt x="2283" y="999"/>
                    <a:pt x="2283" y="998"/>
                    <a:pt x="2283" y="998"/>
                  </a:cubicBezTo>
                  <a:cubicBezTo>
                    <a:pt x="2283" y="997"/>
                    <a:pt x="2283" y="997"/>
                    <a:pt x="2283" y="997"/>
                  </a:cubicBezTo>
                  <a:cubicBezTo>
                    <a:pt x="2283" y="997"/>
                    <a:pt x="2283" y="997"/>
                    <a:pt x="2283" y="997"/>
                  </a:cubicBezTo>
                  <a:cubicBezTo>
                    <a:pt x="2283" y="995"/>
                    <a:pt x="2283" y="993"/>
                    <a:pt x="2281" y="992"/>
                  </a:cubicBezTo>
                  <a:cubicBezTo>
                    <a:pt x="2279" y="990"/>
                    <a:pt x="2277" y="989"/>
                    <a:pt x="2273" y="989"/>
                  </a:cubicBezTo>
                  <a:cubicBezTo>
                    <a:pt x="2270" y="989"/>
                    <a:pt x="2268" y="989"/>
                    <a:pt x="2266" y="990"/>
                  </a:cubicBezTo>
                  <a:cubicBezTo>
                    <a:pt x="2264" y="990"/>
                    <a:pt x="2262" y="990"/>
                    <a:pt x="2260" y="990"/>
                  </a:cubicBezTo>
                  <a:cubicBezTo>
                    <a:pt x="2254" y="989"/>
                    <a:pt x="2250" y="984"/>
                    <a:pt x="2246" y="979"/>
                  </a:cubicBezTo>
                  <a:cubicBezTo>
                    <a:pt x="2240" y="973"/>
                    <a:pt x="2240" y="973"/>
                    <a:pt x="2240" y="973"/>
                  </a:cubicBezTo>
                  <a:cubicBezTo>
                    <a:pt x="2238" y="977"/>
                    <a:pt x="2238" y="977"/>
                    <a:pt x="2238" y="977"/>
                  </a:cubicBezTo>
                  <a:cubicBezTo>
                    <a:pt x="2236" y="981"/>
                    <a:pt x="2235" y="985"/>
                    <a:pt x="2236" y="989"/>
                  </a:cubicBezTo>
                  <a:cubicBezTo>
                    <a:pt x="2236" y="989"/>
                    <a:pt x="2236" y="989"/>
                    <a:pt x="2236" y="989"/>
                  </a:cubicBezTo>
                  <a:cubicBezTo>
                    <a:pt x="2236" y="990"/>
                    <a:pt x="2236" y="990"/>
                    <a:pt x="2236" y="990"/>
                  </a:cubicBezTo>
                  <a:cubicBezTo>
                    <a:pt x="2237" y="990"/>
                    <a:pt x="2237" y="991"/>
                    <a:pt x="2237" y="991"/>
                  </a:cubicBezTo>
                  <a:cubicBezTo>
                    <a:pt x="2237" y="991"/>
                    <a:pt x="2237" y="992"/>
                    <a:pt x="2238" y="992"/>
                  </a:cubicBezTo>
                  <a:cubicBezTo>
                    <a:pt x="2238" y="994"/>
                    <a:pt x="2238" y="994"/>
                    <a:pt x="2238" y="994"/>
                  </a:cubicBezTo>
                  <a:cubicBezTo>
                    <a:pt x="2240" y="994"/>
                    <a:pt x="2240" y="994"/>
                    <a:pt x="2240" y="994"/>
                  </a:cubicBezTo>
                  <a:cubicBezTo>
                    <a:pt x="2241" y="994"/>
                    <a:pt x="2242" y="994"/>
                    <a:pt x="2243" y="995"/>
                  </a:cubicBezTo>
                  <a:cubicBezTo>
                    <a:pt x="2244" y="996"/>
                    <a:pt x="2244" y="997"/>
                    <a:pt x="2244" y="999"/>
                  </a:cubicBezTo>
                  <a:cubicBezTo>
                    <a:pt x="2247" y="999"/>
                    <a:pt x="2247" y="999"/>
                    <a:pt x="2247" y="999"/>
                  </a:cubicBezTo>
                  <a:cubicBezTo>
                    <a:pt x="2248" y="1002"/>
                    <a:pt x="2248" y="1002"/>
                    <a:pt x="2248" y="1002"/>
                  </a:cubicBezTo>
                  <a:cubicBezTo>
                    <a:pt x="2250" y="1002"/>
                    <a:pt x="2255" y="1003"/>
                    <a:pt x="2258" y="1003"/>
                  </a:cubicBezTo>
                  <a:cubicBezTo>
                    <a:pt x="2258" y="1005"/>
                    <a:pt x="2259" y="1007"/>
                    <a:pt x="2261" y="1009"/>
                  </a:cubicBezTo>
                  <a:cubicBezTo>
                    <a:pt x="2262" y="1010"/>
                    <a:pt x="2262" y="1011"/>
                    <a:pt x="2263" y="1011"/>
                  </a:cubicBezTo>
                  <a:cubicBezTo>
                    <a:pt x="2263" y="1011"/>
                    <a:pt x="2263" y="1011"/>
                    <a:pt x="2263" y="1011"/>
                  </a:cubicBezTo>
                  <a:cubicBezTo>
                    <a:pt x="2261" y="1011"/>
                    <a:pt x="2259" y="1010"/>
                    <a:pt x="2257" y="1009"/>
                  </a:cubicBezTo>
                  <a:cubicBezTo>
                    <a:pt x="2256" y="1008"/>
                    <a:pt x="2255" y="1008"/>
                    <a:pt x="2254" y="1007"/>
                  </a:cubicBezTo>
                  <a:cubicBezTo>
                    <a:pt x="2253" y="1007"/>
                    <a:pt x="2252" y="1006"/>
                    <a:pt x="2250" y="1006"/>
                  </a:cubicBezTo>
                  <a:cubicBezTo>
                    <a:pt x="2248" y="1005"/>
                    <a:pt x="2246" y="1004"/>
                    <a:pt x="2244" y="1003"/>
                  </a:cubicBezTo>
                  <a:cubicBezTo>
                    <a:pt x="2243" y="1002"/>
                    <a:pt x="2238" y="998"/>
                    <a:pt x="2235" y="995"/>
                  </a:cubicBezTo>
                  <a:cubicBezTo>
                    <a:pt x="2217" y="960"/>
                    <a:pt x="2217" y="960"/>
                    <a:pt x="2217" y="960"/>
                  </a:cubicBezTo>
                  <a:cubicBezTo>
                    <a:pt x="2217" y="959"/>
                    <a:pt x="2217" y="959"/>
                    <a:pt x="2217" y="959"/>
                  </a:cubicBezTo>
                  <a:cubicBezTo>
                    <a:pt x="2216" y="958"/>
                    <a:pt x="2215" y="957"/>
                    <a:pt x="2215" y="957"/>
                  </a:cubicBezTo>
                  <a:cubicBezTo>
                    <a:pt x="2216" y="956"/>
                    <a:pt x="2216" y="955"/>
                    <a:pt x="2217" y="953"/>
                  </a:cubicBezTo>
                  <a:cubicBezTo>
                    <a:pt x="2218" y="949"/>
                    <a:pt x="2222" y="946"/>
                    <a:pt x="2226" y="943"/>
                  </a:cubicBezTo>
                  <a:cubicBezTo>
                    <a:pt x="2232" y="939"/>
                    <a:pt x="2238" y="934"/>
                    <a:pt x="2238" y="925"/>
                  </a:cubicBezTo>
                  <a:cubicBezTo>
                    <a:pt x="2239" y="921"/>
                    <a:pt x="2237" y="917"/>
                    <a:pt x="2234" y="913"/>
                  </a:cubicBezTo>
                  <a:cubicBezTo>
                    <a:pt x="2227" y="906"/>
                    <a:pt x="2213" y="904"/>
                    <a:pt x="2205" y="905"/>
                  </a:cubicBezTo>
                  <a:cubicBezTo>
                    <a:pt x="2191" y="906"/>
                    <a:pt x="2177" y="911"/>
                    <a:pt x="2166" y="919"/>
                  </a:cubicBezTo>
                  <a:cubicBezTo>
                    <a:pt x="2165" y="919"/>
                    <a:pt x="2165" y="919"/>
                    <a:pt x="2165" y="919"/>
                  </a:cubicBezTo>
                  <a:cubicBezTo>
                    <a:pt x="2165" y="920"/>
                    <a:pt x="2165" y="920"/>
                    <a:pt x="2165" y="920"/>
                  </a:cubicBezTo>
                  <a:cubicBezTo>
                    <a:pt x="2165" y="918"/>
                    <a:pt x="2165" y="918"/>
                    <a:pt x="2165" y="918"/>
                  </a:cubicBezTo>
                  <a:cubicBezTo>
                    <a:pt x="2161" y="920"/>
                    <a:pt x="2157" y="924"/>
                    <a:pt x="2153" y="927"/>
                  </a:cubicBezTo>
                  <a:cubicBezTo>
                    <a:pt x="2150" y="929"/>
                    <a:pt x="2147" y="931"/>
                    <a:pt x="2145" y="933"/>
                  </a:cubicBezTo>
                  <a:cubicBezTo>
                    <a:pt x="2135" y="939"/>
                    <a:pt x="2126" y="945"/>
                    <a:pt x="2118" y="951"/>
                  </a:cubicBezTo>
                  <a:cubicBezTo>
                    <a:pt x="2117" y="953"/>
                    <a:pt x="2115" y="954"/>
                    <a:pt x="2113" y="956"/>
                  </a:cubicBezTo>
                  <a:cubicBezTo>
                    <a:pt x="2109" y="959"/>
                    <a:pt x="2105" y="962"/>
                    <a:pt x="2101" y="966"/>
                  </a:cubicBezTo>
                  <a:cubicBezTo>
                    <a:pt x="2100" y="967"/>
                    <a:pt x="2099" y="969"/>
                    <a:pt x="2097" y="971"/>
                  </a:cubicBezTo>
                  <a:cubicBezTo>
                    <a:pt x="2095" y="974"/>
                    <a:pt x="2094" y="976"/>
                    <a:pt x="2091" y="978"/>
                  </a:cubicBezTo>
                  <a:cubicBezTo>
                    <a:pt x="2092" y="976"/>
                    <a:pt x="2094" y="974"/>
                    <a:pt x="2097" y="971"/>
                  </a:cubicBezTo>
                  <a:cubicBezTo>
                    <a:pt x="2103" y="963"/>
                    <a:pt x="2107" y="959"/>
                    <a:pt x="2113" y="953"/>
                  </a:cubicBezTo>
                  <a:cubicBezTo>
                    <a:pt x="2114" y="952"/>
                    <a:pt x="2116" y="950"/>
                    <a:pt x="2117" y="949"/>
                  </a:cubicBezTo>
                  <a:cubicBezTo>
                    <a:pt x="2118" y="948"/>
                    <a:pt x="2119" y="946"/>
                    <a:pt x="2119" y="946"/>
                  </a:cubicBezTo>
                  <a:cubicBezTo>
                    <a:pt x="2121" y="944"/>
                    <a:pt x="2123" y="941"/>
                    <a:pt x="2124" y="939"/>
                  </a:cubicBezTo>
                  <a:cubicBezTo>
                    <a:pt x="2126" y="937"/>
                    <a:pt x="2127" y="935"/>
                    <a:pt x="2129" y="933"/>
                  </a:cubicBezTo>
                  <a:cubicBezTo>
                    <a:pt x="2130" y="932"/>
                    <a:pt x="2132" y="930"/>
                    <a:pt x="2134" y="929"/>
                  </a:cubicBezTo>
                  <a:cubicBezTo>
                    <a:pt x="2136" y="928"/>
                    <a:pt x="2138" y="927"/>
                    <a:pt x="2139" y="926"/>
                  </a:cubicBezTo>
                  <a:cubicBezTo>
                    <a:pt x="2141" y="924"/>
                    <a:pt x="2142" y="922"/>
                    <a:pt x="2144" y="920"/>
                  </a:cubicBezTo>
                  <a:cubicBezTo>
                    <a:pt x="2144" y="919"/>
                    <a:pt x="2145" y="917"/>
                    <a:pt x="2147" y="916"/>
                  </a:cubicBezTo>
                  <a:cubicBezTo>
                    <a:pt x="2149" y="915"/>
                    <a:pt x="2151" y="914"/>
                    <a:pt x="2154" y="913"/>
                  </a:cubicBezTo>
                  <a:cubicBezTo>
                    <a:pt x="2156" y="913"/>
                    <a:pt x="2158" y="913"/>
                    <a:pt x="2159" y="912"/>
                  </a:cubicBezTo>
                  <a:cubicBezTo>
                    <a:pt x="2160" y="912"/>
                    <a:pt x="2160" y="913"/>
                    <a:pt x="2161" y="913"/>
                  </a:cubicBezTo>
                  <a:cubicBezTo>
                    <a:pt x="2162" y="914"/>
                    <a:pt x="2162" y="914"/>
                    <a:pt x="2162" y="914"/>
                  </a:cubicBezTo>
                  <a:cubicBezTo>
                    <a:pt x="2164" y="913"/>
                    <a:pt x="2164" y="913"/>
                    <a:pt x="2164" y="913"/>
                  </a:cubicBezTo>
                  <a:cubicBezTo>
                    <a:pt x="2169" y="909"/>
                    <a:pt x="2172" y="905"/>
                    <a:pt x="2176" y="901"/>
                  </a:cubicBezTo>
                  <a:cubicBezTo>
                    <a:pt x="2177" y="900"/>
                    <a:pt x="2179" y="898"/>
                    <a:pt x="2180" y="896"/>
                  </a:cubicBezTo>
                  <a:cubicBezTo>
                    <a:pt x="2184" y="892"/>
                    <a:pt x="2188" y="891"/>
                    <a:pt x="2194" y="889"/>
                  </a:cubicBezTo>
                  <a:cubicBezTo>
                    <a:pt x="2195" y="889"/>
                    <a:pt x="2195" y="889"/>
                    <a:pt x="2195" y="889"/>
                  </a:cubicBezTo>
                  <a:cubicBezTo>
                    <a:pt x="2200" y="887"/>
                    <a:pt x="2206" y="886"/>
                    <a:pt x="2212" y="885"/>
                  </a:cubicBezTo>
                  <a:cubicBezTo>
                    <a:pt x="2217" y="885"/>
                    <a:pt x="2221" y="884"/>
                    <a:pt x="2226" y="883"/>
                  </a:cubicBezTo>
                  <a:cubicBezTo>
                    <a:pt x="2228" y="882"/>
                    <a:pt x="2230" y="881"/>
                    <a:pt x="2232" y="880"/>
                  </a:cubicBezTo>
                  <a:cubicBezTo>
                    <a:pt x="2235" y="880"/>
                    <a:pt x="2237" y="879"/>
                    <a:pt x="2239" y="878"/>
                  </a:cubicBezTo>
                  <a:cubicBezTo>
                    <a:pt x="2243" y="878"/>
                    <a:pt x="2248" y="879"/>
                    <a:pt x="2253" y="881"/>
                  </a:cubicBezTo>
                  <a:cubicBezTo>
                    <a:pt x="2256" y="882"/>
                    <a:pt x="2259" y="882"/>
                    <a:pt x="2262" y="883"/>
                  </a:cubicBezTo>
                  <a:cubicBezTo>
                    <a:pt x="2273" y="885"/>
                    <a:pt x="2284" y="885"/>
                    <a:pt x="2293" y="886"/>
                  </a:cubicBezTo>
                  <a:cubicBezTo>
                    <a:pt x="2294" y="886"/>
                    <a:pt x="2294" y="886"/>
                    <a:pt x="2294" y="886"/>
                  </a:cubicBezTo>
                  <a:cubicBezTo>
                    <a:pt x="2298" y="886"/>
                    <a:pt x="2302" y="885"/>
                    <a:pt x="2305" y="884"/>
                  </a:cubicBezTo>
                  <a:cubicBezTo>
                    <a:pt x="2307" y="884"/>
                    <a:pt x="2309" y="884"/>
                    <a:pt x="2311" y="883"/>
                  </a:cubicBezTo>
                  <a:cubicBezTo>
                    <a:pt x="2313" y="883"/>
                    <a:pt x="2316" y="883"/>
                    <a:pt x="2318" y="883"/>
                  </a:cubicBezTo>
                  <a:cubicBezTo>
                    <a:pt x="2320" y="883"/>
                    <a:pt x="2321" y="883"/>
                    <a:pt x="2322" y="883"/>
                  </a:cubicBezTo>
                  <a:cubicBezTo>
                    <a:pt x="2326" y="883"/>
                    <a:pt x="2329" y="883"/>
                    <a:pt x="2331" y="882"/>
                  </a:cubicBezTo>
                  <a:cubicBezTo>
                    <a:pt x="2334" y="880"/>
                    <a:pt x="2336" y="878"/>
                    <a:pt x="2338" y="876"/>
                  </a:cubicBezTo>
                  <a:cubicBezTo>
                    <a:pt x="2339" y="875"/>
                    <a:pt x="2339" y="874"/>
                    <a:pt x="2340" y="874"/>
                  </a:cubicBezTo>
                  <a:cubicBezTo>
                    <a:pt x="2343" y="871"/>
                    <a:pt x="2346" y="869"/>
                    <a:pt x="2349" y="866"/>
                  </a:cubicBezTo>
                  <a:cubicBezTo>
                    <a:pt x="2354" y="861"/>
                    <a:pt x="2360" y="855"/>
                    <a:pt x="2366" y="852"/>
                  </a:cubicBezTo>
                  <a:cubicBezTo>
                    <a:pt x="2369" y="851"/>
                    <a:pt x="2372" y="851"/>
                    <a:pt x="2375" y="852"/>
                  </a:cubicBezTo>
                  <a:cubicBezTo>
                    <a:pt x="2378" y="852"/>
                    <a:pt x="2381" y="853"/>
                    <a:pt x="2384" y="852"/>
                  </a:cubicBezTo>
                  <a:cubicBezTo>
                    <a:pt x="2390" y="851"/>
                    <a:pt x="2393" y="847"/>
                    <a:pt x="2397" y="844"/>
                  </a:cubicBezTo>
                  <a:cubicBezTo>
                    <a:pt x="2399" y="842"/>
                    <a:pt x="2401" y="840"/>
                    <a:pt x="2403" y="838"/>
                  </a:cubicBezTo>
                  <a:cubicBezTo>
                    <a:pt x="2404" y="837"/>
                    <a:pt x="2406" y="836"/>
                    <a:pt x="2407" y="836"/>
                  </a:cubicBezTo>
                  <a:cubicBezTo>
                    <a:pt x="2412" y="833"/>
                    <a:pt x="2417" y="831"/>
                    <a:pt x="2420" y="825"/>
                  </a:cubicBezTo>
                  <a:cubicBezTo>
                    <a:pt x="2422" y="819"/>
                    <a:pt x="2420" y="815"/>
                    <a:pt x="2419" y="811"/>
                  </a:cubicBezTo>
                  <a:cubicBezTo>
                    <a:pt x="2418" y="809"/>
                    <a:pt x="2417" y="808"/>
                    <a:pt x="2417" y="806"/>
                  </a:cubicBezTo>
                  <a:cubicBezTo>
                    <a:pt x="2417" y="803"/>
                    <a:pt x="2417" y="800"/>
                    <a:pt x="2418" y="797"/>
                  </a:cubicBezTo>
                  <a:cubicBezTo>
                    <a:pt x="2419" y="793"/>
                    <a:pt x="2420" y="788"/>
                    <a:pt x="2419" y="783"/>
                  </a:cubicBezTo>
                  <a:cubicBezTo>
                    <a:pt x="2418" y="780"/>
                    <a:pt x="2413" y="769"/>
                    <a:pt x="2406" y="768"/>
                  </a:cubicBezTo>
                  <a:cubicBezTo>
                    <a:pt x="2405" y="768"/>
                    <a:pt x="2405" y="768"/>
                    <a:pt x="2405" y="768"/>
                  </a:cubicBezTo>
                  <a:cubicBezTo>
                    <a:pt x="2402" y="768"/>
                    <a:pt x="2399" y="771"/>
                    <a:pt x="2397" y="772"/>
                  </a:cubicBezTo>
                  <a:cubicBezTo>
                    <a:pt x="2397" y="773"/>
                    <a:pt x="2395" y="774"/>
                    <a:pt x="2394" y="774"/>
                  </a:cubicBezTo>
                  <a:cubicBezTo>
                    <a:pt x="2394" y="774"/>
                    <a:pt x="2394" y="774"/>
                    <a:pt x="2394" y="774"/>
                  </a:cubicBezTo>
                  <a:cubicBezTo>
                    <a:pt x="2393" y="773"/>
                    <a:pt x="2393" y="773"/>
                    <a:pt x="2393" y="773"/>
                  </a:cubicBezTo>
                  <a:cubicBezTo>
                    <a:pt x="2393" y="773"/>
                    <a:pt x="2393" y="772"/>
                    <a:pt x="2394" y="772"/>
                  </a:cubicBezTo>
                  <a:cubicBezTo>
                    <a:pt x="2394" y="771"/>
                    <a:pt x="2394" y="769"/>
                    <a:pt x="2394" y="769"/>
                  </a:cubicBezTo>
                  <a:cubicBezTo>
                    <a:pt x="2397" y="761"/>
                    <a:pt x="2397" y="761"/>
                    <a:pt x="2397" y="761"/>
                  </a:cubicBezTo>
                  <a:cubicBezTo>
                    <a:pt x="2391" y="764"/>
                    <a:pt x="2391" y="764"/>
                    <a:pt x="2391" y="764"/>
                  </a:cubicBezTo>
                  <a:cubicBezTo>
                    <a:pt x="2391" y="762"/>
                    <a:pt x="2391" y="760"/>
                    <a:pt x="2390" y="759"/>
                  </a:cubicBezTo>
                  <a:cubicBezTo>
                    <a:pt x="2388" y="757"/>
                    <a:pt x="2386" y="756"/>
                    <a:pt x="2382" y="756"/>
                  </a:cubicBezTo>
                  <a:cubicBezTo>
                    <a:pt x="2379" y="756"/>
                    <a:pt x="2375" y="757"/>
                    <a:pt x="2370" y="759"/>
                  </a:cubicBezTo>
                  <a:cubicBezTo>
                    <a:pt x="2375" y="757"/>
                    <a:pt x="2379" y="754"/>
                    <a:pt x="2384" y="751"/>
                  </a:cubicBezTo>
                  <a:cubicBezTo>
                    <a:pt x="2385" y="750"/>
                    <a:pt x="2385" y="750"/>
                    <a:pt x="2385" y="750"/>
                  </a:cubicBezTo>
                  <a:cubicBezTo>
                    <a:pt x="2385" y="749"/>
                    <a:pt x="2385" y="749"/>
                    <a:pt x="2385" y="749"/>
                  </a:cubicBezTo>
                  <a:cubicBezTo>
                    <a:pt x="2385" y="744"/>
                    <a:pt x="2384" y="741"/>
                    <a:pt x="2383" y="740"/>
                  </a:cubicBezTo>
                  <a:cubicBezTo>
                    <a:pt x="2379" y="736"/>
                    <a:pt x="2373" y="735"/>
                    <a:pt x="2371" y="735"/>
                  </a:cubicBezTo>
                  <a:cubicBezTo>
                    <a:pt x="2367" y="735"/>
                    <a:pt x="2365" y="736"/>
                    <a:pt x="2364" y="737"/>
                  </a:cubicBezTo>
                  <a:cubicBezTo>
                    <a:pt x="2363" y="737"/>
                    <a:pt x="2363" y="737"/>
                    <a:pt x="2362" y="737"/>
                  </a:cubicBezTo>
                  <a:cubicBezTo>
                    <a:pt x="2361" y="737"/>
                    <a:pt x="2360" y="736"/>
                    <a:pt x="2358" y="735"/>
                  </a:cubicBezTo>
                  <a:cubicBezTo>
                    <a:pt x="2357" y="734"/>
                    <a:pt x="2355" y="733"/>
                    <a:pt x="2354" y="731"/>
                  </a:cubicBezTo>
                  <a:cubicBezTo>
                    <a:pt x="2349" y="727"/>
                    <a:pt x="2344" y="723"/>
                    <a:pt x="2337" y="723"/>
                  </a:cubicBezTo>
                  <a:cubicBezTo>
                    <a:pt x="2334" y="723"/>
                    <a:pt x="2331" y="724"/>
                    <a:pt x="2328" y="727"/>
                  </a:cubicBezTo>
                  <a:cubicBezTo>
                    <a:pt x="2328" y="727"/>
                    <a:pt x="2328" y="727"/>
                    <a:pt x="2328" y="727"/>
                  </a:cubicBezTo>
                  <a:cubicBezTo>
                    <a:pt x="2325" y="726"/>
                    <a:pt x="2322" y="726"/>
                    <a:pt x="2320" y="725"/>
                  </a:cubicBezTo>
                  <a:cubicBezTo>
                    <a:pt x="2322" y="717"/>
                    <a:pt x="2321" y="713"/>
                    <a:pt x="2319" y="705"/>
                  </a:cubicBezTo>
                  <a:cubicBezTo>
                    <a:pt x="2318" y="704"/>
                    <a:pt x="2318" y="704"/>
                    <a:pt x="2318" y="704"/>
                  </a:cubicBezTo>
                  <a:cubicBezTo>
                    <a:pt x="2317" y="703"/>
                    <a:pt x="2317" y="703"/>
                    <a:pt x="2317" y="703"/>
                  </a:cubicBezTo>
                  <a:cubicBezTo>
                    <a:pt x="2316" y="703"/>
                    <a:pt x="2315" y="703"/>
                    <a:pt x="2314" y="702"/>
                  </a:cubicBezTo>
                  <a:cubicBezTo>
                    <a:pt x="2313" y="702"/>
                    <a:pt x="2312" y="701"/>
                    <a:pt x="2311" y="700"/>
                  </a:cubicBezTo>
                  <a:cubicBezTo>
                    <a:pt x="2310" y="695"/>
                    <a:pt x="2306" y="693"/>
                    <a:pt x="2303" y="691"/>
                  </a:cubicBezTo>
                  <a:cubicBezTo>
                    <a:pt x="2301" y="690"/>
                    <a:pt x="2299" y="689"/>
                    <a:pt x="2298" y="688"/>
                  </a:cubicBezTo>
                  <a:cubicBezTo>
                    <a:pt x="2296" y="685"/>
                    <a:pt x="2296" y="685"/>
                    <a:pt x="2296" y="685"/>
                  </a:cubicBezTo>
                  <a:cubicBezTo>
                    <a:pt x="2294" y="687"/>
                    <a:pt x="2294" y="687"/>
                    <a:pt x="2294" y="687"/>
                  </a:cubicBezTo>
                  <a:cubicBezTo>
                    <a:pt x="2292" y="688"/>
                    <a:pt x="2288" y="685"/>
                    <a:pt x="2283" y="681"/>
                  </a:cubicBezTo>
                  <a:cubicBezTo>
                    <a:pt x="2287" y="681"/>
                    <a:pt x="2292" y="680"/>
                    <a:pt x="2296" y="680"/>
                  </a:cubicBezTo>
                  <a:cubicBezTo>
                    <a:pt x="2298" y="680"/>
                    <a:pt x="2298" y="680"/>
                    <a:pt x="2298" y="680"/>
                  </a:cubicBezTo>
                  <a:cubicBezTo>
                    <a:pt x="2299" y="680"/>
                    <a:pt x="2301" y="679"/>
                    <a:pt x="2301" y="677"/>
                  </a:cubicBezTo>
                  <a:cubicBezTo>
                    <a:pt x="2302" y="675"/>
                    <a:pt x="2304" y="671"/>
                    <a:pt x="2288" y="649"/>
                  </a:cubicBezTo>
                  <a:cubicBezTo>
                    <a:pt x="2284" y="644"/>
                    <a:pt x="2282" y="639"/>
                    <a:pt x="2280" y="633"/>
                  </a:cubicBezTo>
                  <a:cubicBezTo>
                    <a:pt x="2278" y="627"/>
                    <a:pt x="2276" y="620"/>
                    <a:pt x="2272" y="614"/>
                  </a:cubicBezTo>
                  <a:cubicBezTo>
                    <a:pt x="2271" y="613"/>
                    <a:pt x="2271" y="613"/>
                    <a:pt x="2271" y="613"/>
                  </a:cubicBezTo>
                  <a:cubicBezTo>
                    <a:pt x="2269" y="613"/>
                    <a:pt x="2269" y="613"/>
                    <a:pt x="2269" y="613"/>
                  </a:cubicBezTo>
                  <a:cubicBezTo>
                    <a:pt x="2263" y="613"/>
                    <a:pt x="2259" y="604"/>
                    <a:pt x="2255" y="595"/>
                  </a:cubicBezTo>
                  <a:cubicBezTo>
                    <a:pt x="2253" y="590"/>
                    <a:pt x="2251" y="584"/>
                    <a:pt x="2247" y="580"/>
                  </a:cubicBezTo>
                  <a:cubicBezTo>
                    <a:pt x="2246" y="578"/>
                    <a:pt x="2245" y="576"/>
                    <a:pt x="2243" y="573"/>
                  </a:cubicBezTo>
                  <a:cubicBezTo>
                    <a:pt x="2237" y="564"/>
                    <a:pt x="2233" y="557"/>
                    <a:pt x="2228" y="555"/>
                  </a:cubicBezTo>
                  <a:cubicBezTo>
                    <a:pt x="2228" y="552"/>
                    <a:pt x="2228" y="552"/>
                    <a:pt x="2228" y="552"/>
                  </a:cubicBezTo>
                  <a:cubicBezTo>
                    <a:pt x="2224" y="553"/>
                    <a:pt x="2224" y="553"/>
                    <a:pt x="2224" y="553"/>
                  </a:cubicBezTo>
                  <a:cubicBezTo>
                    <a:pt x="2222" y="554"/>
                    <a:pt x="2221" y="555"/>
                    <a:pt x="2219" y="557"/>
                  </a:cubicBezTo>
                  <a:cubicBezTo>
                    <a:pt x="2212" y="560"/>
                    <a:pt x="2212" y="560"/>
                    <a:pt x="2212" y="560"/>
                  </a:cubicBezTo>
                  <a:cubicBezTo>
                    <a:pt x="2215" y="560"/>
                    <a:pt x="2215" y="560"/>
                    <a:pt x="2215" y="560"/>
                  </a:cubicBezTo>
                  <a:cubicBezTo>
                    <a:pt x="2206" y="572"/>
                    <a:pt x="2199" y="591"/>
                    <a:pt x="2196" y="602"/>
                  </a:cubicBezTo>
                  <a:cubicBezTo>
                    <a:pt x="2195" y="603"/>
                    <a:pt x="2195" y="603"/>
                    <a:pt x="2195" y="603"/>
                  </a:cubicBezTo>
                  <a:cubicBezTo>
                    <a:pt x="2192" y="604"/>
                    <a:pt x="2190" y="606"/>
                    <a:pt x="2188" y="608"/>
                  </a:cubicBezTo>
                  <a:cubicBezTo>
                    <a:pt x="2187" y="609"/>
                    <a:pt x="2186" y="609"/>
                    <a:pt x="2186" y="610"/>
                  </a:cubicBezTo>
                  <a:cubicBezTo>
                    <a:pt x="2183" y="611"/>
                    <a:pt x="2183" y="611"/>
                    <a:pt x="2183" y="611"/>
                  </a:cubicBezTo>
                  <a:cubicBezTo>
                    <a:pt x="2182" y="611"/>
                    <a:pt x="2182" y="611"/>
                    <a:pt x="2182" y="611"/>
                  </a:cubicBezTo>
                  <a:cubicBezTo>
                    <a:pt x="2181" y="611"/>
                    <a:pt x="2181" y="611"/>
                    <a:pt x="2181" y="611"/>
                  </a:cubicBezTo>
                  <a:cubicBezTo>
                    <a:pt x="2180" y="612"/>
                    <a:pt x="2180" y="612"/>
                    <a:pt x="2180" y="612"/>
                  </a:cubicBezTo>
                  <a:cubicBezTo>
                    <a:pt x="2173" y="614"/>
                    <a:pt x="2165" y="617"/>
                    <a:pt x="2159" y="616"/>
                  </a:cubicBezTo>
                  <a:cubicBezTo>
                    <a:pt x="2156" y="615"/>
                    <a:pt x="2154" y="613"/>
                    <a:pt x="2152" y="610"/>
                  </a:cubicBezTo>
                  <a:cubicBezTo>
                    <a:pt x="2150" y="608"/>
                    <a:pt x="2148" y="606"/>
                    <a:pt x="2146" y="605"/>
                  </a:cubicBezTo>
                  <a:cubicBezTo>
                    <a:pt x="2143" y="603"/>
                    <a:pt x="2139" y="602"/>
                    <a:pt x="2136" y="601"/>
                  </a:cubicBezTo>
                  <a:cubicBezTo>
                    <a:pt x="2129" y="599"/>
                    <a:pt x="2125" y="598"/>
                    <a:pt x="2123" y="593"/>
                  </a:cubicBezTo>
                  <a:cubicBezTo>
                    <a:pt x="2122" y="590"/>
                    <a:pt x="2123" y="586"/>
                    <a:pt x="2124" y="583"/>
                  </a:cubicBezTo>
                  <a:cubicBezTo>
                    <a:pt x="2125" y="577"/>
                    <a:pt x="2127" y="571"/>
                    <a:pt x="2123" y="565"/>
                  </a:cubicBezTo>
                  <a:cubicBezTo>
                    <a:pt x="2123" y="565"/>
                    <a:pt x="2123" y="563"/>
                    <a:pt x="2123" y="562"/>
                  </a:cubicBezTo>
                  <a:cubicBezTo>
                    <a:pt x="2122" y="561"/>
                    <a:pt x="2122" y="561"/>
                    <a:pt x="2122" y="561"/>
                  </a:cubicBezTo>
                  <a:cubicBezTo>
                    <a:pt x="2120" y="560"/>
                    <a:pt x="2120" y="560"/>
                    <a:pt x="2120" y="560"/>
                  </a:cubicBezTo>
                  <a:cubicBezTo>
                    <a:pt x="2120" y="560"/>
                    <a:pt x="2120" y="560"/>
                    <a:pt x="2120" y="560"/>
                  </a:cubicBezTo>
                  <a:cubicBezTo>
                    <a:pt x="2120" y="560"/>
                    <a:pt x="2120" y="560"/>
                    <a:pt x="2121" y="560"/>
                  </a:cubicBezTo>
                  <a:cubicBezTo>
                    <a:pt x="2122" y="559"/>
                    <a:pt x="2122" y="559"/>
                    <a:pt x="2122" y="559"/>
                  </a:cubicBezTo>
                  <a:cubicBezTo>
                    <a:pt x="2122" y="557"/>
                    <a:pt x="2122" y="557"/>
                    <a:pt x="2122" y="557"/>
                  </a:cubicBezTo>
                  <a:cubicBezTo>
                    <a:pt x="2122" y="555"/>
                    <a:pt x="2122" y="553"/>
                    <a:pt x="2121" y="551"/>
                  </a:cubicBezTo>
                  <a:cubicBezTo>
                    <a:pt x="2121" y="548"/>
                    <a:pt x="2120" y="545"/>
                    <a:pt x="2120" y="542"/>
                  </a:cubicBezTo>
                  <a:cubicBezTo>
                    <a:pt x="2122" y="541"/>
                    <a:pt x="2123" y="540"/>
                    <a:pt x="2124" y="539"/>
                  </a:cubicBezTo>
                  <a:cubicBezTo>
                    <a:pt x="2125" y="536"/>
                    <a:pt x="2126" y="533"/>
                    <a:pt x="2125" y="528"/>
                  </a:cubicBezTo>
                  <a:cubicBezTo>
                    <a:pt x="2124" y="526"/>
                    <a:pt x="2124" y="526"/>
                    <a:pt x="2124" y="526"/>
                  </a:cubicBezTo>
                  <a:cubicBezTo>
                    <a:pt x="2122" y="526"/>
                    <a:pt x="2122" y="526"/>
                    <a:pt x="2122" y="526"/>
                  </a:cubicBezTo>
                  <a:cubicBezTo>
                    <a:pt x="2117" y="526"/>
                    <a:pt x="2112" y="525"/>
                    <a:pt x="2107" y="524"/>
                  </a:cubicBezTo>
                  <a:cubicBezTo>
                    <a:pt x="2104" y="523"/>
                    <a:pt x="2101" y="522"/>
                    <a:pt x="2098" y="522"/>
                  </a:cubicBezTo>
                  <a:cubicBezTo>
                    <a:pt x="2096" y="522"/>
                    <a:pt x="2094" y="521"/>
                    <a:pt x="2092" y="521"/>
                  </a:cubicBezTo>
                  <a:cubicBezTo>
                    <a:pt x="2087" y="521"/>
                    <a:pt x="2081" y="521"/>
                    <a:pt x="2079" y="518"/>
                  </a:cubicBezTo>
                  <a:cubicBezTo>
                    <a:pt x="2079" y="518"/>
                    <a:pt x="2078" y="515"/>
                    <a:pt x="2078" y="514"/>
                  </a:cubicBezTo>
                  <a:cubicBezTo>
                    <a:pt x="2077" y="511"/>
                    <a:pt x="2077" y="509"/>
                    <a:pt x="2076" y="507"/>
                  </a:cubicBezTo>
                  <a:cubicBezTo>
                    <a:pt x="2073" y="502"/>
                    <a:pt x="2066" y="497"/>
                    <a:pt x="2064" y="496"/>
                  </a:cubicBezTo>
                  <a:cubicBezTo>
                    <a:pt x="2051" y="488"/>
                    <a:pt x="2043" y="481"/>
                    <a:pt x="2038" y="474"/>
                  </a:cubicBezTo>
                  <a:cubicBezTo>
                    <a:pt x="2037" y="473"/>
                    <a:pt x="2037" y="473"/>
                    <a:pt x="2037" y="473"/>
                  </a:cubicBezTo>
                  <a:cubicBezTo>
                    <a:pt x="2036" y="472"/>
                    <a:pt x="2036" y="472"/>
                    <a:pt x="2036" y="472"/>
                  </a:cubicBezTo>
                  <a:cubicBezTo>
                    <a:pt x="2029" y="471"/>
                    <a:pt x="2023" y="474"/>
                    <a:pt x="2018" y="477"/>
                  </a:cubicBezTo>
                  <a:cubicBezTo>
                    <a:pt x="2016" y="478"/>
                    <a:pt x="2014" y="479"/>
                    <a:pt x="2012" y="480"/>
                  </a:cubicBezTo>
                  <a:cubicBezTo>
                    <a:pt x="2005" y="483"/>
                    <a:pt x="1999" y="481"/>
                    <a:pt x="1991" y="478"/>
                  </a:cubicBezTo>
                  <a:cubicBezTo>
                    <a:pt x="1989" y="478"/>
                    <a:pt x="1989" y="478"/>
                    <a:pt x="1989" y="478"/>
                  </a:cubicBezTo>
                  <a:cubicBezTo>
                    <a:pt x="1982" y="475"/>
                    <a:pt x="1977" y="475"/>
                    <a:pt x="1970" y="474"/>
                  </a:cubicBezTo>
                  <a:cubicBezTo>
                    <a:pt x="1968" y="474"/>
                    <a:pt x="1968" y="474"/>
                    <a:pt x="1968" y="474"/>
                  </a:cubicBezTo>
                  <a:cubicBezTo>
                    <a:pt x="1965" y="474"/>
                    <a:pt x="1962" y="474"/>
                    <a:pt x="1959" y="473"/>
                  </a:cubicBezTo>
                  <a:cubicBezTo>
                    <a:pt x="1954" y="472"/>
                    <a:pt x="1950" y="471"/>
                    <a:pt x="1946" y="471"/>
                  </a:cubicBezTo>
                  <a:cubicBezTo>
                    <a:pt x="1941" y="471"/>
                    <a:pt x="1937" y="473"/>
                    <a:pt x="1935" y="476"/>
                  </a:cubicBezTo>
                  <a:cubicBezTo>
                    <a:pt x="1932" y="479"/>
                    <a:pt x="1932" y="484"/>
                    <a:pt x="1934" y="491"/>
                  </a:cubicBezTo>
                  <a:cubicBezTo>
                    <a:pt x="1935" y="495"/>
                    <a:pt x="1938" y="498"/>
                    <a:pt x="1940" y="501"/>
                  </a:cubicBezTo>
                  <a:cubicBezTo>
                    <a:pt x="1942" y="503"/>
                    <a:pt x="1944" y="505"/>
                    <a:pt x="1944" y="507"/>
                  </a:cubicBezTo>
                  <a:cubicBezTo>
                    <a:pt x="1944" y="509"/>
                    <a:pt x="1943" y="511"/>
                    <a:pt x="1942" y="514"/>
                  </a:cubicBezTo>
                  <a:cubicBezTo>
                    <a:pt x="1941" y="515"/>
                    <a:pt x="1940" y="517"/>
                    <a:pt x="1939" y="520"/>
                  </a:cubicBezTo>
                  <a:cubicBezTo>
                    <a:pt x="1937" y="528"/>
                    <a:pt x="1940" y="532"/>
                    <a:pt x="1942" y="537"/>
                  </a:cubicBezTo>
                  <a:cubicBezTo>
                    <a:pt x="1944" y="539"/>
                    <a:pt x="1945" y="541"/>
                    <a:pt x="1946" y="544"/>
                  </a:cubicBezTo>
                  <a:cubicBezTo>
                    <a:pt x="1948" y="549"/>
                    <a:pt x="1949" y="567"/>
                    <a:pt x="1947" y="571"/>
                  </a:cubicBezTo>
                  <a:cubicBezTo>
                    <a:pt x="1947" y="571"/>
                    <a:pt x="1946" y="571"/>
                    <a:pt x="1946" y="572"/>
                  </a:cubicBezTo>
                  <a:cubicBezTo>
                    <a:pt x="1944" y="572"/>
                    <a:pt x="1942" y="573"/>
                    <a:pt x="1940" y="575"/>
                  </a:cubicBezTo>
                  <a:cubicBezTo>
                    <a:pt x="1939" y="577"/>
                    <a:pt x="1938" y="580"/>
                    <a:pt x="1938" y="583"/>
                  </a:cubicBezTo>
                  <a:cubicBezTo>
                    <a:pt x="1938" y="584"/>
                    <a:pt x="1938" y="586"/>
                    <a:pt x="1937" y="587"/>
                  </a:cubicBezTo>
                  <a:cubicBezTo>
                    <a:pt x="1937" y="588"/>
                    <a:pt x="1936" y="589"/>
                    <a:pt x="1934" y="590"/>
                  </a:cubicBezTo>
                  <a:cubicBezTo>
                    <a:pt x="1933" y="592"/>
                    <a:pt x="1931" y="593"/>
                    <a:pt x="1930" y="595"/>
                  </a:cubicBezTo>
                  <a:cubicBezTo>
                    <a:pt x="1927" y="603"/>
                    <a:pt x="1928" y="610"/>
                    <a:pt x="1935" y="616"/>
                  </a:cubicBezTo>
                  <a:cubicBezTo>
                    <a:pt x="1938" y="620"/>
                    <a:pt x="1943" y="622"/>
                    <a:pt x="1947" y="624"/>
                  </a:cubicBezTo>
                  <a:cubicBezTo>
                    <a:pt x="1952" y="626"/>
                    <a:pt x="1957" y="627"/>
                    <a:pt x="1960" y="631"/>
                  </a:cubicBezTo>
                  <a:cubicBezTo>
                    <a:pt x="1968" y="643"/>
                    <a:pt x="1972" y="666"/>
                    <a:pt x="1970" y="681"/>
                  </a:cubicBezTo>
                  <a:cubicBezTo>
                    <a:pt x="1968" y="709"/>
                    <a:pt x="1924" y="725"/>
                    <a:pt x="1898" y="730"/>
                  </a:cubicBezTo>
                  <a:cubicBezTo>
                    <a:pt x="1897" y="730"/>
                    <a:pt x="1897" y="730"/>
                    <a:pt x="1897" y="730"/>
                  </a:cubicBezTo>
                  <a:cubicBezTo>
                    <a:pt x="1896" y="732"/>
                    <a:pt x="1896" y="732"/>
                    <a:pt x="1896" y="732"/>
                  </a:cubicBezTo>
                  <a:cubicBezTo>
                    <a:pt x="1893" y="738"/>
                    <a:pt x="1897" y="749"/>
                    <a:pt x="1902" y="753"/>
                  </a:cubicBezTo>
                  <a:cubicBezTo>
                    <a:pt x="1903" y="757"/>
                    <a:pt x="1904" y="760"/>
                    <a:pt x="1906" y="763"/>
                  </a:cubicBezTo>
                  <a:cubicBezTo>
                    <a:pt x="1907" y="764"/>
                    <a:pt x="1907" y="765"/>
                    <a:pt x="1908" y="766"/>
                  </a:cubicBezTo>
                  <a:cubicBezTo>
                    <a:pt x="1909" y="769"/>
                    <a:pt x="1910" y="772"/>
                    <a:pt x="1910" y="774"/>
                  </a:cubicBezTo>
                  <a:cubicBezTo>
                    <a:pt x="1911" y="777"/>
                    <a:pt x="1911" y="780"/>
                    <a:pt x="1912" y="783"/>
                  </a:cubicBezTo>
                  <a:cubicBezTo>
                    <a:pt x="1913" y="785"/>
                    <a:pt x="1914" y="787"/>
                    <a:pt x="1915" y="790"/>
                  </a:cubicBezTo>
                  <a:cubicBezTo>
                    <a:pt x="1917" y="799"/>
                    <a:pt x="1920" y="810"/>
                    <a:pt x="1926" y="814"/>
                  </a:cubicBezTo>
                  <a:cubicBezTo>
                    <a:pt x="1915" y="818"/>
                    <a:pt x="1915" y="818"/>
                    <a:pt x="1915" y="818"/>
                  </a:cubicBezTo>
                  <a:cubicBezTo>
                    <a:pt x="1927" y="820"/>
                    <a:pt x="1927" y="820"/>
                    <a:pt x="1927" y="820"/>
                  </a:cubicBezTo>
                  <a:cubicBezTo>
                    <a:pt x="1927" y="820"/>
                    <a:pt x="1927" y="821"/>
                    <a:pt x="1928" y="821"/>
                  </a:cubicBezTo>
                  <a:cubicBezTo>
                    <a:pt x="1928" y="822"/>
                    <a:pt x="1927" y="823"/>
                    <a:pt x="1925" y="824"/>
                  </a:cubicBezTo>
                  <a:cubicBezTo>
                    <a:pt x="1924" y="826"/>
                    <a:pt x="1922" y="827"/>
                    <a:pt x="1921" y="830"/>
                  </a:cubicBezTo>
                  <a:cubicBezTo>
                    <a:pt x="1918" y="835"/>
                    <a:pt x="1919" y="839"/>
                    <a:pt x="1920" y="844"/>
                  </a:cubicBezTo>
                  <a:cubicBezTo>
                    <a:pt x="1920" y="844"/>
                    <a:pt x="1920" y="844"/>
                    <a:pt x="1920" y="844"/>
                  </a:cubicBezTo>
                  <a:cubicBezTo>
                    <a:pt x="1917" y="845"/>
                    <a:pt x="1915" y="847"/>
                    <a:pt x="1913" y="850"/>
                  </a:cubicBezTo>
                  <a:cubicBezTo>
                    <a:pt x="1912" y="850"/>
                    <a:pt x="1912" y="850"/>
                    <a:pt x="1911" y="850"/>
                  </a:cubicBezTo>
                  <a:cubicBezTo>
                    <a:pt x="1908" y="849"/>
                    <a:pt x="1905" y="849"/>
                    <a:pt x="1901" y="851"/>
                  </a:cubicBezTo>
                  <a:cubicBezTo>
                    <a:pt x="1901" y="851"/>
                    <a:pt x="1901" y="851"/>
                    <a:pt x="1901" y="851"/>
                  </a:cubicBezTo>
                  <a:cubicBezTo>
                    <a:pt x="1900" y="847"/>
                    <a:pt x="1900" y="847"/>
                    <a:pt x="1900" y="847"/>
                  </a:cubicBezTo>
                  <a:cubicBezTo>
                    <a:pt x="1896" y="848"/>
                    <a:pt x="1896" y="848"/>
                    <a:pt x="1896" y="848"/>
                  </a:cubicBezTo>
                  <a:cubicBezTo>
                    <a:pt x="1894" y="850"/>
                    <a:pt x="1891" y="850"/>
                    <a:pt x="1887" y="850"/>
                  </a:cubicBezTo>
                  <a:cubicBezTo>
                    <a:pt x="1886" y="848"/>
                    <a:pt x="1886" y="848"/>
                    <a:pt x="1886" y="848"/>
                  </a:cubicBezTo>
                  <a:cubicBezTo>
                    <a:pt x="1884" y="843"/>
                    <a:pt x="1880" y="839"/>
                    <a:pt x="1876" y="835"/>
                  </a:cubicBezTo>
                  <a:cubicBezTo>
                    <a:pt x="1876" y="835"/>
                    <a:pt x="1876" y="835"/>
                    <a:pt x="1876" y="835"/>
                  </a:cubicBezTo>
                  <a:cubicBezTo>
                    <a:pt x="1876" y="834"/>
                    <a:pt x="1877" y="834"/>
                    <a:pt x="1877" y="833"/>
                  </a:cubicBezTo>
                  <a:cubicBezTo>
                    <a:pt x="1878" y="832"/>
                    <a:pt x="1878" y="832"/>
                    <a:pt x="1878" y="832"/>
                  </a:cubicBezTo>
                  <a:cubicBezTo>
                    <a:pt x="1878" y="831"/>
                    <a:pt x="1878" y="831"/>
                    <a:pt x="1878" y="831"/>
                  </a:cubicBezTo>
                  <a:cubicBezTo>
                    <a:pt x="1878" y="830"/>
                    <a:pt x="1877" y="829"/>
                    <a:pt x="1876" y="828"/>
                  </a:cubicBezTo>
                  <a:cubicBezTo>
                    <a:pt x="1876" y="827"/>
                    <a:pt x="1876" y="827"/>
                    <a:pt x="1876" y="827"/>
                  </a:cubicBezTo>
                  <a:cubicBezTo>
                    <a:pt x="1876" y="825"/>
                    <a:pt x="1876" y="823"/>
                    <a:pt x="1876" y="821"/>
                  </a:cubicBezTo>
                  <a:cubicBezTo>
                    <a:pt x="1876" y="819"/>
                    <a:pt x="1876" y="819"/>
                    <a:pt x="1876" y="819"/>
                  </a:cubicBezTo>
                  <a:cubicBezTo>
                    <a:pt x="1874" y="818"/>
                    <a:pt x="1874" y="818"/>
                    <a:pt x="1874" y="818"/>
                  </a:cubicBezTo>
                  <a:cubicBezTo>
                    <a:pt x="1870" y="816"/>
                    <a:pt x="1866" y="815"/>
                    <a:pt x="1862" y="815"/>
                  </a:cubicBezTo>
                  <a:cubicBezTo>
                    <a:pt x="1858" y="815"/>
                    <a:pt x="1858" y="815"/>
                    <a:pt x="1858" y="815"/>
                  </a:cubicBezTo>
                  <a:cubicBezTo>
                    <a:pt x="1857" y="814"/>
                    <a:pt x="1857" y="812"/>
                    <a:pt x="1856" y="810"/>
                  </a:cubicBezTo>
                  <a:cubicBezTo>
                    <a:pt x="1856" y="808"/>
                    <a:pt x="1856" y="808"/>
                    <a:pt x="1856" y="808"/>
                  </a:cubicBezTo>
                  <a:cubicBezTo>
                    <a:pt x="1854" y="807"/>
                    <a:pt x="1854" y="807"/>
                    <a:pt x="1854" y="807"/>
                  </a:cubicBezTo>
                  <a:cubicBezTo>
                    <a:pt x="1845" y="804"/>
                    <a:pt x="1847" y="786"/>
                    <a:pt x="1849" y="773"/>
                  </a:cubicBezTo>
                  <a:cubicBezTo>
                    <a:pt x="1849" y="769"/>
                    <a:pt x="1850" y="765"/>
                    <a:pt x="1850" y="763"/>
                  </a:cubicBezTo>
                  <a:cubicBezTo>
                    <a:pt x="1850" y="762"/>
                    <a:pt x="1850" y="761"/>
                    <a:pt x="1850" y="759"/>
                  </a:cubicBezTo>
                  <a:cubicBezTo>
                    <a:pt x="1851" y="742"/>
                    <a:pt x="1850" y="730"/>
                    <a:pt x="1845" y="727"/>
                  </a:cubicBezTo>
                  <a:cubicBezTo>
                    <a:pt x="1841" y="724"/>
                    <a:pt x="1837" y="725"/>
                    <a:pt x="1832" y="726"/>
                  </a:cubicBezTo>
                  <a:cubicBezTo>
                    <a:pt x="1831" y="726"/>
                    <a:pt x="1829" y="727"/>
                    <a:pt x="1827" y="727"/>
                  </a:cubicBezTo>
                  <a:cubicBezTo>
                    <a:pt x="1826" y="727"/>
                    <a:pt x="1814" y="725"/>
                    <a:pt x="1805" y="724"/>
                  </a:cubicBezTo>
                  <a:cubicBezTo>
                    <a:pt x="1796" y="723"/>
                    <a:pt x="1791" y="722"/>
                    <a:pt x="1788" y="722"/>
                  </a:cubicBezTo>
                  <a:cubicBezTo>
                    <a:pt x="1786" y="717"/>
                    <a:pt x="1781" y="715"/>
                    <a:pt x="1777" y="712"/>
                  </a:cubicBezTo>
                  <a:cubicBezTo>
                    <a:pt x="1776" y="712"/>
                    <a:pt x="1774" y="711"/>
                    <a:pt x="1773" y="710"/>
                  </a:cubicBezTo>
                  <a:cubicBezTo>
                    <a:pt x="1767" y="706"/>
                    <a:pt x="1760" y="703"/>
                    <a:pt x="1754" y="701"/>
                  </a:cubicBezTo>
                  <a:cubicBezTo>
                    <a:pt x="1744" y="697"/>
                    <a:pt x="1735" y="694"/>
                    <a:pt x="1728" y="687"/>
                  </a:cubicBezTo>
                  <a:cubicBezTo>
                    <a:pt x="1727" y="685"/>
                    <a:pt x="1726" y="683"/>
                    <a:pt x="1724" y="682"/>
                  </a:cubicBezTo>
                  <a:cubicBezTo>
                    <a:pt x="1721" y="678"/>
                    <a:pt x="1718" y="674"/>
                    <a:pt x="1712" y="671"/>
                  </a:cubicBezTo>
                  <a:cubicBezTo>
                    <a:pt x="1705" y="667"/>
                    <a:pt x="1698" y="665"/>
                    <a:pt x="1691" y="662"/>
                  </a:cubicBezTo>
                  <a:cubicBezTo>
                    <a:pt x="1687" y="661"/>
                    <a:pt x="1687" y="661"/>
                    <a:pt x="1687" y="661"/>
                  </a:cubicBezTo>
                  <a:cubicBezTo>
                    <a:pt x="1685" y="661"/>
                    <a:pt x="1682" y="660"/>
                    <a:pt x="1680" y="659"/>
                  </a:cubicBezTo>
                  <a:cubicBezTo>
                    <a:pt x="1674" y="656"/>
                    <a:pt x="1668" y="653"/>
                    <a:pt x="1663" y="654"/>
                  </a:cubicBezTo>
                  <a:cubicBezTo>
                    <a:pt x="1659" y="654"/>
                    <a:pt x="1655" y="657"/>
                    <a:pt x="1651" y="659"/>
                  </a:cubicBezTo>
                  <a:cubicBezTo>
                    <a:pt x="1646" y="663"/>
                    <a:pt x="1640" y="666"/>
                    <a:pt x="1636" y="665"/>
                  </a:cubicBezTo>
                  <a:cubicBezTo>
                    <a:pt x="1632" y="663"/>
                    <a:pt x="1632" y="660"/>
                    <a:pt x="1632" y="653"/>
                  </a:cubicBezTo>
                  <a:cubicBezTo>
                    <a:pt x="1632" y="650"/>
                    <a:pt x="1632" y="647"/>
                    <a:pt x="1631" y="644"/>
                  </a:cubicBezTo>
                  <a:cubicBezTo>
                    <a:pt x="1629" y="635"/>
                    <a:pt x="1626" y="625"/>
                    <a:pt x="1624" y="619"/>
                  </a:cubicBezTo>
                  <a:cubicBezTo>
                    <a:pt x="1621" y="610"/>
                    <a:pt x="1614" y="602"/>
                    <a:pt x="1606" y="599"/>
                  </a:cubicBezTo>
                  <a:cubicBezTo>
                    <a:pt x="1603" y="598"/>
                    <a:pt x="1600" y="598"/>
                    <a:pt x="1597" y="598"/>
                  </a:cubicBezTo>
                  <a:cubicBezTo>
                    <a:pt x="1595" y="598"/>
                    <a:pt x="1595" y="598"/>
                    <a:pt x="1595" y="598"/>
                  </a:cubicBezTo>
                  <a:cubicBezTo>
                    <a:pt x="1590" y="598"/>
                    <a:pt x="1586" y="598"/>
                    <a:pt x="1584" y="595"/>
                  </a:cubicBezTo>
                  <a:cubicBezTo>
                    <a:pt x="1582" y="592"/>
                    <a:pt x="1581" y="583"/>
                    <a:pt x="1581" y="577"/>
                  </a:cubicBezTo>
                  <a:cubicBezTo>
                    <a:pt x="1581" y="575"/>
                    <a:pt x="1581" y="573"/>
                    <a:pt x="1580" y="571"/>
                  </a:cubicBezTo>
                  <a:cubicBezTo>
                    <a:pt x="1580" y="566"/>
                    <a:pt x="1581" y="561"/>
                    <a:pt x="1583" y="557"/>
                  </a:cubicBezTo>
                  <a:cubicBezTo>
                    <a:pt x="1585" y="555"/>
                    <a:pt x="1585" y="555"/>
                    <a:pt x="1585" y="555"/>
                  </a:cubicBezTo>
                  <a:cubicBezTo>
                    <a:pt x="1583" y="566"/>
                    <a:pt x="1583" y="566"/>
                    <a:pt x="1583" y="566"/>
                  </a:cubicBezTo>
                  <a:cubicBezTo>
                    <a:pt x="1590" y="548"/>
                    <a:pt x="1590" y="548"/>
                    <a:pt x="1590" y="548"/>
                  </a:cubicBezTo>
                  <a:cubicBezTo>
                    <a:pt x="1592" y="546"/>
                    <a:pt x="1592" y="544"/>
                    <a:pt x="1593" y="542"/>
                  </a:cubicBezTo>
                  <a:cubicBezTo>
                    <a:pt x="1594" y="540"/>
                    <a:pt x="1595" y="538"/>
                    <a:pt x="1595" y="535"/>
                  </a:cubicBezTo>
                  <a:cubicBezTo>
                    <a:pt x="1601" y="517"/>
                    <a:pt x="1601" y="517"/>
                    <a:pt x="1601" y="517"/>
                  </a:cubicBezTo>
                  <a:cubicBezTo>
                    <a:pt x="1596" y="524"/>
                    <a:pt x="1596" y="524"/>
                    <a:pt x="1596" y="524"/>
                  </a:cubicBezTo>
                  <a:cubicBezTo>
                    <a:pt x="1596" y="522"/>
                    <a:pt x="1596" y="522"/>
                    <a:pt x="1596" y="522"/>
                  </a:cubicBezTo>
                  <a:cubicBezTo>
                    <a:pt x="1598" y="519"/>
                    <a:pt x="1600" y="516"/>
                    <a:pt x="1602" y="514"/>
                  </a:cubicBezTo>
                  <a:cubicBezTo>
                    <a:pt x="1604" y="512"/>
                    <a:pt x="1604" y="512"/>
                    <a:pt x="1604" y="512"/>
                  </a:cubicBezTo>
                  <a:cubicBezTo>
                    <a:pt x="1606" y="509"/>
                    <a:pt x="1609" y="505"/>
                    <a:pt x="1611" y="502"/>
                  </a:cubicBezTo>
                  <a:cubicBezTo>
                    <a:pt x="1616" y="496"/>
                    <a:pt x="1620" y="489"/>
                    <a:pt x="1627" y="483"/>
                  </a:cubicBezTo>
                  <a:cubicBezTo>
                    <a:pt x="1631" y="480"/>
                    <a:pt x="1632" y="476"/>
                    <a:pt x="1634" y="473"/>
                  </a:cubicBezTo>
                  <a:cubicBezTo>
                    <a:pt x="1635" y="471"/>
                    <a:pt x="1636" y="468"/>
                    <a:pt x="1637" y="467"/>
                  </a:cubicBezTo>
                  <a:cubicBezTo>
                    <a:pt x="1639" y="465"/>
                    <a:pt x="1645" y="464"/>
                    <a:pt x="1649" y="464"/>
                  </a:cubicBezTo>
                  <a:cubicBezTo>
                    <a:pt x="1651" y="463"/>
                    <a:pt x="1654" y="463"/>
                    <a:pt x="1655" y="463"/>
                  </a:cubicBezTo>
                  <a:cubicBezTo>
                    <a:pt x="1657" y="462"/>
                    <a:pt x="1658" y="462"/>
                    <a:pt x="1659" y="462"/>
                  </a:cubicBezTo>
                  <a:cubicBezTo>
                    <a:pt x="1664" y="461"/>
                    <a:pt x="1672" y="459"/>
                    <a:pt x="1672" y="448"/>
                  </a:cubicBezTo>
                  <a:cubicBezTo>
                    <a:pt x="1672" y="442"/>
                    <a:pt x="1670" y="437"/>
                    <a:pt x="1664" y="434"/>
                  </a:cubicBezTo>
                  <a:cubicBezTo>
                    <a:pt x="1669" y="435"/>
                    <a:pt x="1674" y="436"/>
                    <a:pt x="1678" y="435"/>
                  </a:cubicBezTo>
                  <a:cubicBezTo>
                    <a:pt x="1683" y="434"/>
                    <a:pt x="1686" y="431"/>
                    <a:pt x="1688" y="428"/>
                  </a:cubicBezTo>
                  <a:cubicBezTo>
                    <a:pt x="1689" y="426"/>
                    <a:pt x="1691" y="424"/>
                    <a:pt x="1692" y="423"/>
                  </a:cubicBezTo>
                  <a:cubicBezTo>
                    <a:pt x="1696" y="421"/>
                    <a:pt x="1696" y="422"/>
                    <a:pt x="1698" y="422"/>
                  </a:cubicBezTo>
                  <a:cubicBezTo>
                    <a:pt x="1700" y="422"/>
                    <a:pt x="1702" y="423"/>
                    <a:pt x="1705" y="423"/>
                  </a:cubicBezTo>
                  <a:cubicBezTo>
                    <a:pt x="1717" y="423"/>
                    <a:pt x="1723" y="414"/>
                    <a:pt x="1729" y="403"/>
                  </a:cubicBezTo>
                  <a:cubicBezTo>
                    <a:pt x="1731" y="400"/>
                    <a:pt x="1731" y="400"/>
                    <a:pt x="1731" y="400"/>
                  </a:cubicBezTo>
                  <a:cubicBezTo>
                    <a:pt x="1734" y="396"/>
                    <a:pt x="1736" y="392"/>
                    <a:pt x="1739" y="388"/>
                  </a:cubicBezTo>
                  <a:cubicBezTo>
                    <a:pt x="1739" y="387"/>
                    <a:pt x="1740" y="386"/>
                    <a:pt x="1741" y="385"/>
                  </a:cubicBezTo>
                  <a:cubicBezTo>
                    <a:pt x="1743" y="383"/>
                    <a:pt x="1745" y="380"/>
                    <a:pt x="1746" y="374"/>
                  </a:cubicBezTo>
                  <a:cubicBezTo>
                    <a:pt x="1746" y="372"/>
                    <a:pt x="1746" y="372"/>
                    <a:pt x="1746" y="372"/>
                  </a:cubicBezTo>
                  <a:cubicBezTo>
                    <a:pt x="1744" y="371"/>
                    <a:pt x="1744" y="371"/>
                    <a:pt x="1744" y="371"/>
                  </a:cubicBezTo>
                  <a:cubicBezTo>
                    <a:pt x="1744" y="370"/>
                    <a:pt x="1744" y="370"/>
                    <a:pt x="1743" y="369"/>
                  </a:cubicBezTo>
                  <a:cubicBezTo>
                    <a:pt x="1742" y="369"/>
                    <a:pt x="1742" y="369"/>
                    <a:pt x="1742" y="369"/>
                  </a:cubicBezTo>
                  <a:cubicBezTo>
                    <a:pt x="1741" y="368"/>
                    <a:pt x="1741" y="368"/>
                    <a:pt x="1741" y="368"/>
                  </a:cubicBezTo>
                  <a:cubicBezTo>
                    <a:pt x="1738" y="368"/>
                    <a:pt x="1736" y="368"/>
                    <a:pt x="1733" y="367"/>
                  </a:cubicBezTo>
                  <a:cubicBezTo>
                    <a:pt x="1746" y="368"/>
                    <a:pt x="1752" y="358"/>
                    <a:pt x="1757" y="351"/>
                  </a:cubicBezTo>
                  <a:cubicBezTo>
                    <a:pt x="1758" y="349"/>
                    <a:pt x="1758" y="349"/>
                    <a:pt x="1758" y="349"/>
                  </a:cubicBezTo>
                  <a:cubicBezTo>
                    <a:pt x="1759" y="348"/>
                    <a:pt x="1759" y="347"/>
                    <a:pt x="1760" y="346"/>
                  </a:cubicBezTo>
                  <a:cubicBezTo>
                    <a:pt x="1763" y="342"/>
                    <a:pt x="1766" y="339"/>
                    <a:pt x="1766" y="334"/>
                  </a:cubicBezTo>
                  <a:cubicBezTo>
                    <a:pt x="1765" y="332"/>
                    <a:pt x="1760" y="326"/>
                    <a:pt x="1757" y="324"/>
                  </a:cubicBezTo>
                  <a:cubicBezTo>
                    <a:pt x="1757" y="321"/>
                    <a:pt x="1759" y="321"/>
                    <a:pt x="1761" y="321"/>
                  </a:cubicBezTo>
                  <a:cubicBezTo>
                    <a:pt x="1765" y="321"/>
                    <a:pt x="1772" y="324"/>
                    <a:pt x="1777" y="326"/>
                  </a:cubicBezTo>
                  <a:cubicBezTo>
                    <a:pt x="1779" y="327"/>
                    <a:pt x="1781" y="328"/>
                    <a:pt x="1783" y="328"/>
                  </a:cubicBezTo>
                  <a:cubicBezTo>
                    <a:pt x="1783" y="329"/>
                    <a:pt x="1784" y="330"/>
                    <a:pt x="1785" y="330"/>
                  </a:cubicBezTo>
                  <a:cubicBezTo>
                    <a:pt x="1788" y="334"/>
                    <a:pt x="1792" y="338"/>
                    <a:pt x="1800" y="339"/>
                  </a:cubicBezTo>
                  <a:cubicBezTo>
                    <a:pt x="1805" y="339"/>
                    <a:pt x="1811" y="338"/>
                    <a:pt x="1813" y="332"/>
                  </a:cubicBezTo>
                  <a:cubicBezTo>
                    <a:pt x="1814" y="331"/>
                    <a:pt x="1814" y="327"/>
                    <a:pt x="1809" y="324"/>
                  </a:cubicBezTo>
                  <a:cubicBezTo>
                    <a:pt x="1809" y="321"/>
                    <a:pt x="1807" y="318"/>
                    <a:pt x="1806" y="315"/>
                  </a:cubicBezTo>
                  <a:cubicBezTo>
                    <a:pt x="1805" y="313"/>
                    <a:pt x="1804" y="311"/>
                    <a:pt x="1804" y="309"/>
                  </a:cubicBezTo>
                  <a:cubicBezTo>
                    <a:pt x="1806" y="311"/>
                    <a:pt x="1807" y="313"/>
                    <a:pt x="1809" y="315"/>
                  </a:cubicBezTo>
                  <a:cubicBezTo>
                    <a:pt x="1814" y="321"/>
                    <a:pt x="1819" y="327"/>
                    <a:pt x="1827" y="327"/>
                  </a:cubicBezTo>
                  <a:cubicBezTo>
                    <a:pt x="1838" y="328"/>
                    <a:pt x="1852" y="320"/>
                    <a:pt x="1860" y="307"/>
                  </a:cubicBezTo>
                  <a:cubicBezTo>
                    <a:pt x="1866" y="298"/>
                    <a:pt x="1868" y="288"/>
                    <a:pt x="1864" y="279"/>
                  </a:cubicBezTo>
                  <a:cubicBezTo>
                    <a:pt x="1862" y="275"/>
                    <a:pt x="1859" y="272"/>
                    <a:pt x="1857" y="269"/>
                  </a:cubicBezTo>
                  <a:cubicBezTo>
                    <a:pt x="1855" y="267"/>
                    <a:pt x="1854" y="265"/>
                    <a:pt x="1852" y="263"/>
                  </a:cubicBezTo>
                  <a:cubicBezTo>
                    <a:pt x="1851" y="260"/>
                    <a:pt x="1851" y="258"/>
                    <a:pt x="1850" y="255"/>
                  </a:cubicBezTo>
                  <a:cubicBezTo>
                    <a:pt x="1850" y="253"/>
                    <a:pt x="1849" y="250"/>
                    <a:pt x="1848" y="248"/>
                  </a:cubicBezTo>
                  <a:cubicBezTo>
                    <a:pt x="1851" y="248"/>
                    <a:pt x="1851" y="248"/>
                    <a:pt x="1851" y="248"/>
                  </a:cubicBezTo>
                  <a:cubicBezTo>
                    <a:pt x="1857" y="248"/>
                    <a:pt x="1861" y="247"/>
                    <a:pt x="1864" y="245"/>
                  </a:cubicBezTo>
                  <a:cubicBezTo>
                    <a:pt x="1868" y="242"/>
                    <a:pt x="1870" y="237"/>
                    <a:pt x="1869" y="232"/>
                  </a:cubicBezTo>
                  <a:cubicBezTo>
                    <a:pt x="1869" y="230"/>
                    <a:pt x="1867" y="228"/>
                    <a:pt x="1865" y="226"/>
                  </a:cubicBezTo>
                  <a:cubicBezTo>
                    <a:pt x="1867" y="224"/>
                    <a:pt x="1867" y="223"/>
                    <a:pt x="1867" y="221"/>
                  </a:cubicBezTo>
                  <a:cubicBezTo>
                    <a:pt x="1867" y="215"/>
                    <a:pt x="1857" y="210"/>
                    <a:pt x="1853" y="209"/>
                  </a:cubicBezTo>
                  <a:cubicBezTo>
                    <a:pt x="1851" y="208"/>
                    <a:pt x="1849" y="208"/>
                    <a:pt x="1848" y="208"/>
                  </a:cubicBezTo>
                  <a:cubicBezTo>
                    <a:pt x="1845" y="207"/>
                    <a:pt x="1844" y="207"/>
                    <a:pt x="1841" y="204"/>
                  </a:cubicBezTo>
                  <a:cubicBezTo>
                    <a:pt x="1841" y="203"/>
                    <a:pt x="1841" y="202"/>
                    <a:pt x="1841" y="201"/>
                  </a:cubicBezTo>
                  <a:cubicBezTo>
                    <a:pt x="1840" y="198"/>
                    <a:pt x="1839" y="195"/>
                    <a:pt x="1837" y="193"/>
                  </a:cubicBezTo>
                  <a:cubicBezTo>
                    <a:pt x="1837" y="193"/>
                    <a:pt x="1837" y="193"/>
                    <a:pt x="1837" y="193"/>
                  </a:cubicBezTo>
                  <a:cubicBezTo>
                    <a:pt x="1839" y="193"/>
                    <a:pt x="1842" y="192"/>
                    <a:pt x="1845" y="192"/>
                  </a:cubicBezTo>
                  <a:cubicBezTo>
                    <a:pt x="1848" y="192"/>
                    <a:pt x="1848" y="192"/>
                    <a:pt x="1848" y="192"/>
                  </a:cubicBezTo>
                  <a:cubicBezTo>
                    <a:pt x="1848" y="189"/>
                    <a:pt x="1848" y="189"/>
                    <a:pt x="1848" y="189"/>
                  </a:cubicBezTo>
                  <a:cubicBezTo>
                    <a:pt x="1847" y="186"/>
                    <a:pt x="1847" y="183"/>
                    <a:pt x="1846" y="180"/>
                  </a:cubicBezTo>
                  <a:cubicBezTo>
                    <a:pt x="1852" y="181"/>
                    <a:pt x="1859" y="183"/>
                    <a:pt x="1866" y="185"/>
                  </a:cubicBezTo>
                  <a:cubicBezTo>
                    <a:pt x="1878" y="188"/>
                    <a:pt x="1891" y="191"/>
                    <a:pt x="1902" y="191"/>
                  </a:cubicBezTo>
                  <a:cubicBezTo>
                    <a:pt x="1910" y="191"/>
                    <a:pt x="1917" y="189"/>
                    <a:pt x="1922" y="186"/>
                  </a:cubicBezTo>
                  <a:cubicBezTo>
                    <a:pt x="1926" y="183"/>
                    <a:pt x="1926" y="183"/>
                    <a:pt x="1926" y="183"/>
                  </a:cubicBezTo>
                  <a:cubicBezTo>
                    <a:pt x="1923" y="181"/>
                    <a:pt x="1923" y="181"/>
                    <a:pt x="1923" y="181"/>
                  </a:cubicBezTo>
                  <a:cubicBezTo>
                    <a:pt x="1922" y="180"/>
                    <a:pt x="1920" y="178"/>
                    <a:pt x="1915" y="175"/>
                  </a:cubicBezTo>
                  <a:cubicBezTo>
                    <a:pt x="1912" y="174"/>
                    <a:pt x="1908" y="171"/>
                    <a:pt x="1907" y="170"/>
                  </a:cubicBezTo>
                  <a:cubicBezTo>
                    <a:pt x="1907" y="169"/>
                    <a:pt x="1907" y="168"/>
                    <a:pt x="1908" y="166"/>
                  </a:cubicBezTo>
                  <a:cubicBezTo>
                    <a:pt x="1911" y="163"/>
                    <a:pt x="1918" y="160"/>
                    <a:pt x="1923" y="161"/>
                  </a:cubicBezTo>
                  <a:cubicBezTo>
                    <a:pt x="1927" y="162"/>
                    <a:pt x="1943" y="174"/>
                    <a:pt x="1945" y="183"/>
                  </a:cubicBezTo>
                  <a:cubicBezTo>
                    <a:pt x="1946" y="186"/>
                    <a:pt x="1945" y="187"/>
                    <a:pt x="1944" y="187"/>
                  </a:cubicBezTo>
                  <a:cubicBezTo>
                    <a:pt x="1943" y="189"/>
                    <a:pt x="1943" y="189"/>
                    <a:pt x="1943" y="189"/>
                  </a:cubicBezTo>
                  <a:cubicBezTo>
                    <a:pt x="1944" y="191"/>
                    <a:pt x="1944" y="191"/>
                    <a:pt x="1944" y="191"/>
                  </a:cubicBezTo>
                  <a:cubicBezTo>
                    <a:pt x="1945" y="195"/>
                    <a:pt x="1952" y="199"/>
                    <a:pt x="1960" y="204"/>
                  </a:cubicBezTo>
                  <a:cubicBezTo>
                    <a:pt x="1963" y="206"/>
                    <a:pt x="1965" y="207"/>
                    <a:pt x="1966" y="208"/>
                  </a:cubicBezTo>
                  <a:cubicBezTo>
                    <a:pt x="1970" y="211"/>
                    <a:pt x="1976" y="214"/>
                    <a:pt x="1982" y="217"/>
                  </a:cubicBezTo>
                  <a:cubicBezTo>
                    <a:pt x="1976" y="220"/>
                    <a:pt x="1969" y="223"/>
                    <a:pt x="1961" y="227"/>
                  </a:cubicBezTo>
                  <a:cubicBezTo>
                    <a:pt x="1957" y="228"/>
                    <a:pt x="1957" y="228"/>
                    <a:pt x="1957" y="228"/>
                  </a:cubicBezTo>
                  <a:cubicBezTo>
                    <a:pt x="1960" y="232"/>
                    <a:pt x="1960" y="232"/>
                    <a:pt x="1960" y="232"/>
                  </a:cubicBezTo>
                  <a:cubicBezTo>
                    <a:pt x="1964" y="235"/>
                    <a:pt x="1967" y="237"/>
                    <a:pt x="1971" y="237"/>
                  </a:cubicBezTo>
                  <a:cubicBezTo>
                    <a:pt x="1975" y="237"/>
                    <a:pt x="1978" y="236"/>
                    <a:pt x="1981" y="234"/>
                  </a:cubicBezTo>
                  <a:cubicBezTo>
                    <a:pt x="1985" y="233"/>
                    <a:pt x="1988" y="232"/>
                    <a:pt x="1991" y="232"/>
                  </a:cubicBezTo>
                  <a:cubicBezTo>
                    <a:pt x="1991" y="232"/>
                    <a:pt x="1991" y="232"/>
                    <a:pt x="1991" y="232"/>
                  </a:cubicBezTo>
                  <a:cubicBezTo>
                    <a:pt x="1998" y="232"/>
                    <a:pt x="2001" y="235"/>
                    <a:pt x="2006" y="238"/>
                  </a:cubicBezTo>
                  <a:cubicBezTo>
                    <a:pt x="2008" y="241"/>
                    <a:pt x="2012" y="244"/>
                    <a:pt x="2016" y="246"/>
                  </a:cubicBezTo>
                  <a:cubicBezTo>
                    <a:pt x="2020" y="247"/>
                    <a:pt x="2024" y="248"/>
                    <a:pt x="2027" y="249"/>
                  </a:cubicBezTo>
                  <a:cubicBezTo>
                    <a:pt x="2033" y="250"/>
                    <a:pt x="2037" y="251"/>
                    <a:pt x="2042" y="258"/>
                  </a:cubicBezTo>
                  <a:cubicBezTo>
                    <a:pt x="2044" y="262"/>
                    <a:pt x="2047" y="266"/>
                    <a:pt x="2049" y="271"/>
                  </a:cubicBezTo>
                  <a:cubicBezTo>
                    <a:pt x="2052" y="276"/>
                    <a:pt x="2055" y="282"/>
                    <a:pt x="2059" y="287"/>
                  </a:cubicBezTo>
                  <a:cubicBezTo>
                    <a:pt x="2058" y="289"/>
                    <a:pt x="2057" y="290"/>
                    <a:pt x="2057" y="292"/>
                  </a:cubicBezTo>
                  <a:cubicBezTo>
                    <a:pt x="2057" y="293"/>
                    <a:pt x="2056" y="295"/>
                    <a:pt x="2055" y="296"/>
                  </a:cubicBezTo>
                  <a:cubicBezTo>
                    <a:pt x="2054" y="299"/>
                    <a:pt x="2053" y="300"/>
                    <a:pt x="2051" y="302"/>
                  </a:cubicBezTo>
                  <a:cubicBezTo>
                    <a:pt x="2050" y="303"/>
                    <a:pt x="2049" y="304"/>
                    <a:pt x="2047" y="306"/>
                  </a:cubicBezTo>
                  <a:cubicBezTo>
                    <a:pt x="2043" y="313"/>
                    <a:pt x="2038" y="317"/>
                    <a:pt x="2033" y="322"/>
                  </a:cubicBezTo>
                  <a:cubicBezTo>
                    <a:pt x="2031" y="324"/>
                    <a:pt x="2029" y="325"/>
                    <a:pt x="2028" y="326"/>
                  </a:cubicBezTo>
                  <a:cubicBezTo>
                    <a:pt x="2021" y="331"/>
                    <a:pt x="2019" y="333"/>
                    <a:pt x="2022" y="345"/>
                  </a:cubicBezTo>
                  <a:cubicBezTo>
                    <a:pt x="2023" y="348"/>
                    <a:pt x="2025" y="351"/>
                    <a:pt x="2026" y="353"/>
                  </a:cubicBezTo>
                  <a:cubicBezTo>
                    <a:pt x="2027" y="354"/>
                    <a:pt x="2029" y="355"/>
                    <a:pt x="2028" y="356"/>
                  </a:cubicBezTo>
                  <a:cubicBezTo>
                    <a:pt x="2028" y="357"/>
                    <a:pt x="2028" y="358"/>
                    <a:pt x="2024" y="361"/>
                  </a:cubicBezTo>
                  <a:cubicBezTo>
                    <a:pt x="2021" y="363"/>
                    <a:pt x="2016" y="365"/>
                    <a:pt x="2009" y="365"/>
                  </a:cubicBezTo>
                  <a:cubicBezTo>
                    <a:pt x="2003" y="365"/>
                    <a:pt x="1996" y="364"/>
                    <a:pt x="1990" y="362"/>
                  </a:cubicBezTo>
                  <a:cubicBezTo>
                    <a:pt x="1982" y="361"/>
                    <a:pt x="1974" y="360"/>
                    <a:pt x="1968" y="361"/>
                  </a:cubicBezTo>
                  <a:cubicBezTo>
                    <a:pt x="1962" y="361"/>
                    <a:pt x="1956" y="364"/>
                    <a:pt x="1952" y="370"/>
                  </a:cubicBezTo>
                  <a:cubicBezTo>
                    <a:pt x="1944" y="380"/>
                    <a:pt x="1942" y="397"/>
                    <a:pt x="1943" y="408"/>
                  </a:cubicBezTo>
                  <a:cubicBezTo>
                    <a:pt x="1944" y="410"/>
                    <a:pt x="1944" y="410"/>
                    <a:pt x="1944" y="410"/>
                  </a:cubicBezTo>
                  <a:cubicBezTo>
                    <a:pt x="1945" y="410"/>
                    <a:pt x="1945" y="410"/>
                    <a:pt x="1945" y="410"/>
                  </a:cubicBezTo>
                  <a:cubicBezTo>
                    <a:pt x="1952" y="414"/>
                    <a:pt x="1958" y="415"/>
                    <a:pt x="1966" y="415"/>
                  </a:cubicBezTo>
                  <a:cubicBezTo>
                    <a:pt x="1976" y="415"/>
                    <a:pt x="1986" y="412"/>
                    <a:pt x="1996" y="409"/>
                  </a:cubicBezTo>
                  <a:cubicBezTo>
                    <a:pt x="2001" y="407"/>
                    <a:pt x="2005" y="406"/>
                    <a:pt x="2010" y="405"/>
                  </a:cubicBezTo>
                  <a:cubicBezTo>
                    <a:pt x="2013" y="404"/>
                    <a:pt x="2016" y="404"/>
                    <a:pt x="2020" y="404"/>
                  </a:cubicBezTo>
                  <a:cubicBezTo>
                    <a:pt x="2025" y="404"/>
                    <a:pt x="2034" y="405"/>
                    <a:pt x="2039" y="410"/>
                  </a:cubicBezTo>
                  <a:cubicBezTo>
                    <a:pt x="2041" y="413"/>
                    <a:pt x="2043" y="416"/>
                    <a:pt x="2044" y="420"/>
                  </a:cubicBezTo>
                  <a:cubicBezTo>
                    <a:pt x="2046" y="424"/>
                    <a:pt x="2048" y="430"/>
                    <a:pt x="2054" y="434"/>
                  </a:cubicBezTo>
                  <a:cubicBezTo>
                    <a:pt x="2059" y="437"/>
                    <a:pt x="2063" y="439"/>
                    <a:pt x="2066" y="440"/>
                  </a:cubicBezTo>
                  <a:cubicBezTo>
                    <a:pt x="2071" y="441"/>
                    <a:pt x="2074" y="442"/>
                    <a:pt x="2078" y="450"/>
                  </a:cubicBezTo>
                  <a:cubicBezTo>
                    <a:pt x="2080" y="453"/>
                    <a:pt x="2081" y="455"/>
                    <a:pt x="2082" y="456"/>
                  </a:cubicBezTo>
                  <a:cubicBezTo>
                    <a:pt x="2085" y="463"/>
                    <a:pt x="2087" y="468"/>
                    <a:pt x="2096" y="473"/>
                  </a:cubicBezTo>
                  <a:cubicBezTo>
                    <a:pt x="2118" y="487"/>
                    <a:pt x="2153" y="501"/>
                    <a:pt x="2178" y="501"/>
                  </a:cubicBezTo>
                  <a:cubicBezTo>
                    <a:pt x="2180" y="501"/>
                    <a:pt x="2183" y="501"/>
                    <a:pt x="2185" y="500"/>
                  </a:cubicBezTo>
                  <a:cubicBezTo>
                    <a:pt x="2187" y="500"/>
                    <a:pt x="2187" y="500"/>
                    <a:pt x="2187" y="500"/>
                  </a:cubicBezTo>
                  <a:cubicBezTo>
                    <a:pt x="2188" y="499"/>
                    <a:pt x="2188" y="499"/>
                    <a:pt x="2188" y="499"/>
                  </a:cubicBezTo>
                  <a:cubicBezTo>
                    <a:pt x="2194" y="486"/>
                    <a:pt x="2188" y="472"/>
                    <a:pt x="2172" y="461"/>
                  </a:cubicBezTo>
                  <a:cubicBezTo>
                    <a:pt x="2170" y="459"/>
                    <a:pt x="2167" y="458"/>
                    <a:pt x="2164" y="456"/>
                  </a:cubicBezTo>
                  <a:cubicBezTo>
                    <a:pt x="2158" y="453"/>
                    <a:pt x="2148" y="447"/>
                    <a:pt x="2145" y="443"/>
                  </a:cubicBezTo>
                  <a:cubicBezTo>
                    <a:pt x="2156" y="443"/>
                    <a:pt x="2167" y="448"/>
                    <a:pt x="2181" y="457"/>
                  </a:cubicBezTo>
                  <a:cubicBezTo>
                    <a:pt x="2182" y="457"/>
                    <a:pt x="2183" y="458"/>
                    <a:pt x="2185" y="459"/>
                  </a:cubicBezTo>
                  <a:cubicBezTo>
                    <a:pt x="2192" y="464"/>
                    <a:pt x="2205" y="473"/>
                    <a:pt x="2214" y="473"/>
                  </a:cubicBezTo>
                  <a:cubicBezTo>
                    <a:pt x="2217" y="473"/>
                    <a:pt x="2219" y="472"/>
                    <a:pt x="2220" y="470"/>
                  </a:cubicBezTo>
                  <a:cubicBezTo>
                    <a:pt x="2222" y="468"/>
                    <a:pt x="2223" y="465"/>
                    <a:pt x="2222" y="460"/>
                  </a:cubicBezTo>
                  <a:cubicBezTo>
                    <a:pt x="2224" y="458"/>
                    <a:pt x="2227" y="457"/>
                    <a:pt x="2229" y="455"/>
                  </a:cubicBezTo>
                  <a:cubicBezTo>
                    <a:pt x="2236" y="451"/>
                    <a:pt x="2243" y="446"/>
                    <a:pt x="2239" y="433"/>
                  </a:cubicBezTo>
                  <a:cubicBezTo>
                    <a:pt x="2237" y="429"/>
                    <a:pt x="2234" y="425"/>
                    <a:pt x="2230" y="420"/>
                  </a:cubicBezTo>
                  <a:cubicBezTo>
                    <a:pt x="2228" y="418"/>
                    <a:pt x="2225" y="415"/>
                    <a:pt x="2224" y="413"/>
                  </a:cubicBezTo>
                  <a:cubicBezTo>
                    <a:pt x="2223" y="410"/>
                    <a:pt x="2222" y="408"/>
                    <a:pt x="2221" y="406"/>
                  </a:cubicBezTo>
                  <a:cubicBezTo>
                    <a:pt x="2219" y="401"/>
                    <a:pt x="2217" y="397"/>
                    <a:pt x="2212" y="392"/>
                  </a:cubicBezTo>
                  <a:cubicBezTo>
                    <a:pt x="2209" y="389"/>
                    <a:pt x="2206" y="388"/>
                    <a:pt x="2202" y="386"/>
                  </a:cubicBezTo>
                  <a:cubicBezTo>
                    <a:pt x="2198" y="384"/>
                    <a:pt x="2195" y="382"/>
                    <a:pt x="2192" y="378"/>
                  </a:cubicBezTo>
                  <a:cubicBezTo>
                    <a:pt x="2184" y="366"/>
                    <a:pt x="2175" y="356"/>
                    <a:pt x="2166" y="346"/>
                  </a:cubicBezTo>
                  <a:cubicBezTo>
                    <a:pt x="2167" y="346"/>
                    <a:pt x="2168" y="346"/>
                    <a:pt x="2168" y="346"/>
                  </a:cubicBezTo>
                  <a:cubicBezTo>
                    <a:pt x="2170" y="346"/>
                    <a:pt x="2170" y="346"/>
                    <a:pt x="2170" y="346"/>
                  </a:cubicBezTo>
                  <a:cubicBezTo>
                    <a:pt x="2171" y="345"/>
                    <a:pt x="2171" y="345"/>
                    <a:pt x="2171" y="345"/>
                  </a:cubicBezTo>
                  <a:cubicBezTo>
                    <a:pt x="2175" y="339"/>
                    <a:pt x="2175" y="333"/>
                    <a:pt x="2175" y="326"/>
                  </a:cubicBezTo>
                  <a:cubicBezTo>
                    <a:pt x="2175" y="326"/>
                    <a:pt x="2175" y="325"/>
                    <a:pt x="2175" y="325"/>
                  </a:cubicBezTo>
                  <a:cubicBezTo>
                    <a:pt x="2178" y="327"/>
                    <a:pt x="2179" y="329"/>
                    <a:pt x="2182" y="332"/>
                  </a:cubicBezTo>
                  <a:cubicBezTo>
                    <a:pt x="2184" y="335"/>
                    <a:pt x="2187" y="338"/>
                    <a:pt x="2191" y="341"/>
                  </a:cubicBezTo>
                  <a:cubicBezTo>
                    <a:pt x="2195" y="344"/>
                    <a:pt x="2200" y="345"/>
                    <a:pt x="2205" y="346"/>
                  </a:cubicBezTo>
                  <a:cubicBezTo>
                    <a:pt x="2208" y="347"/>
                    <a:pt x="2211" y="348"/>
                    <a:pt x="2213" y="349"/>
                  </a:cubicBezTo>
                  <a:cubicBezTo>
                    <a:pt x="2213" y="349"/>
                    <a:pt x="2213" y="350"/>
                    <a:pt x="2213" y="350"/>
                  </a:cubicBezTo>
                  <a:cubicBezTo>
                    <a:pt x="2213" y="352"/>
                    <a:pt x="2213" y="352"/>
                    <a:pt x="2212" y="354"/>
                  </a:cubicBezTo>
                  <a:cubicBezTo>
                    <a:pt x="2210" y="355"/>
                    <a:pt x="2210" y="355"/>
                    <a:pt x="2210" y="355"/>
                  </a:cubicBezTo>
                  <a:cubicBezTo>
                    <a:pt x="2211" y="357"/>
                    <a:pt x="2211" y="357"/>
                    <a:pt x="2211" y="357"/>
                  </a:cubicBezTo>
                  <a:cubicBezTo>
                    <a:pt x="2219" y="371"/>
                    <a:pt x="2243" y="382"/>
                    <a:pt x="2256" y="384"/>
                  </a:cubicBezTo>
                  <a:cubicBezTo>
                    <a:pt x="2263" y="385"/>
                    <a:pt x="2263" y="385"/>
                    <a:pt x="2263" y="385"/>
                  </a:cubicBezTo>
                  <a:cubicBezTo>
                    <a:pt x="2259" y="379"/>
                    <a:pt x="2259" y="379"/>
                    <a:pt x="2259" y="379"/>
                  </a:cubicBezTo>
                  <a:cubicBezTo>
                    <a:pt x="2256" y="374"/>
                    <a:pt x="2258" y="362"/>
                    <a:pt x="2260" y="355"/>
                  </a:cubicBezTo>
                  <a:cubicBezTo>
                    <a:pt x="2261" y="355"/>
                    <a:pt x="2261" y="355"/>
                    <a:pt x="2262" y="355"/>
                  </a:cubicBezTo>
                  <a:cubicBezTo>
                    <a:pt x="2269" y="355"/>
                    <a:pt x="2275" y="354"/>
                    <a:pt x="2281" y="347"/>
                  </a:cubicBezTo>
                  <a:cubicBezTo>
                    <a:pt x="2284" y="343"/>
                    <a:pt x="2285" y="339"/>
                    <a:pt x="2285" y="336"/>
                  </a:cubicBezTo>
                  <a:cubicBezTo>
                    <a:pt x="2286" y="330"/>
                    <a:pt x="2287" y="328"/>
                    <a:pt x="2292" y="327"/>
                  </a:cubicBezTo>
                  <a:cubicBezTo>
                    <a:pt x="2296" y="327"/>
                    <a:pt x="2296" y="327"/>
                    <a:pt x="2296" y="327"/>
                  </a:cubicBezTo>
                  <a:cubicBezTo>
                    <a:pt x="2295" y="323"/>
                    <a:pt x="2295" y="323"/>
                    <a:pt x="2295" y="323"/>
                  </a:cubicBezTo>
                  <a:cubicBezTo>
                    <a:pt x="2292" y="313"/>
                    <a:pt x="2284" y="308"/>
                    <a:pt x="2277" y="304"/>
                  </a:cubicBezTo>
                  <a:cubicBezTo>
                    <a:pt x="2273" y="302"/>
                    <a:pt x="2270" y="299"/>
                    <a:pt x="2267" y="297"/>
                  </a:cubicBezTo>
                  <a:cubicBezTo>
                    <a:pt x="2265" y="294"/>
                    <a:pt x="2265" y="294"/>
                    <a:pt x="2265" y="294"/>
                  </a:cubicBezTo>
                  <a:cubicBezTo>
                    <a:pt x="2263" y="297"/>
                    <a:pt x="2263" y="297"/>
                    <a:pt x="2263" y="297"/>
                  </a:cubicBezTo>
                  <a:cubicBezTo>
                    <a:pt x="2261" y="299"/>
                    <a:pt x="2258" y="300"/>
                    <a:pt x="2255" y="301"/>
                  </a:cubicBezTo>
                  <a:cubicBezTo>
                    <a:pt x="2254" y="302"/>
                    <a:pt x="2252" y="303"/>
                    <a:pt x="2251" y="303"/>
                  </a:cubicBezTo>
                  <a:cubicBezTo>
                    <a:pt x="2252" y="299"/>
                    <a:pt x="2252" y="295"/>
                    <a:pt x="2250" y="291"/>
                  </a:cubicBezTo>
                  <a:cubicBezTo>
                    <a:pt x="2243" y="273"/>
                    <a:pt x="2206" y="264"/>
                    <a:pt x="2196" y="263"/>
                  </a:cubicBezTo>
                  <a:cubicBezTo>
                    <a:pt x="2195" y="263"/>
                    <a:pt x="2195" y="263"/>
                    <a:pt x="2195" y="263"/>
                  </a:cubicBezTo>
                  <a:cubicBezTo>
                    <a:pt x="2194" y="263"/>
                    <a:pt x="2194" y="263"/>
                    <a:pt x="2193" y="263"/>
                  </a:cubicBezTo>
                  <a:cubicBezTo>
                    <a:pt x="2191" y="263"/>
                    <a:pt x="2189" y="264"/>
                    <a:pt x="2188" y="264"/>
                  </a:cubicBezTo>
                  <a:cubicBezTo>
                    <a:pt x="2180" y="264"/>
                    <a:pt x="2177" y="262"/>
                    <a:pt x="2176" y="261"/>
                  </a:cubicBezTo>
                  <a:cubicBezTo>
                    <a:pt x="2173" y="258"/>
                    <a:pt x="2172" y="255"/>
                    <a:pt x="2171" y="252"/>
                  </a:cubicBezTo>
                  <a:cubicBezTo>
                    <a:pt x="2170" y="249"/>
                    <a:pt x="2170" y="246"/>
                    <a:pt x="2167" y="243"/>
                  </a:cubicBezTo>
                  <a:cubicBezTo>
                    <a:pt x="2164" y="240"/>
                    <a:pt x="2160" y="238"/>
                    <a:pt x="2157" y="236"/>
                  </a:cubicBezTo>
                  <a:cubicBezTo>
                    <a:pt x="2152" y="234"/>
                    <a:pt x="2148" y="232"/>
                    <a:pt x="2147" y="228"/>
                  </a:cubicBezTo>
                  <a:cubicBezTo>
                    <a:pt x="2148" y="228"/>
                    <a:pt x="2148" y="228"/>
                    <a:pt x="2149" y="228"/>
                  </a:cubicBezTo>
                  <a:cubicBezTo>
                    <a:pt x="2151" y="228"/>
                    <a:pt x="2151" y="228"/>
                    <a:pt x="2151" y="228"/>
                  </a:cubicBezTo>
                  <a:cubicBezTo>
                    <a:pt x="2152" y="226"/>
                    <a:pt x="2152" y="226"/>
                    <a:pt x="2152" y="226"/>
                  </a:cubicBezTo>
                  <a:cubicBezTo>
                    <a:pt x="2152" y="225"/>
                    <a:pt x="2152" y="224"/>
                    <a:pt x="2152" y="224"/>
                  </a:cubicBezTo>
                  <a:cubicBezTo>
                    <a:pt x="2152" y="223"/>
                    <a:pt x="2152" y="223"/>
                    <a:pt x="2152" y="223"/>
                  </a:cubicBezTo>
                  <a:cubicBezTo>
                    <a:pt x="2155" y="221"/>
                    <a:pt x="2158" y="220"/>
                    <a:pt x="2162" y="219"/>
                  </a:cubicBezTo>
                  <a:cubicBezTo>
                    <a:pt x="2164" y="219"/>
                    <a:pt x="2167" y="218"/>
                    <a:pt x="2170" y="217"/>
                  </a:cubicBezTo>
                  <a:cubicBezTo>
                    <a:pt x="2173" y="216"/>
                    <a:pt x="2173" y="216"/>
                    <a:pt x="2173" y="216"/>
                  </a:cubicBezTo>
                  <a:cubicBezTo>
                    <a:pt x="2172" y="213"/>
                    <a:pt x="2172" y="213"/>
                    <a:pt x="2172" y="213"/>
                  </a:cubicBezTo>
                  <a:cubicBezTo>
                    <a:pt x="2170" y="208"/>
                    <a:pt x="2166" y="207"/>
                    <a:pt x="2163" y="206"/>
                  </a:cubicBezTo>
                  <a:cubicBezTo>
                    <a:pt x="2168" y="205"/>
                    <a:pt x="2173" y="205"/>
                    <a:pt x="2179" y="205"/>
                  </a:cubicBezTo>
                  <a:cubicBezTo>
                    <a:pt x="2184" y="205"/>
                    <a:pt x="2184" y="205"/>
                    <a:pt x="2184" y="205"/>
                  </a:cubicBezTo>
                  <a:cubicBezTo>
                    <a:pt x="2179" y="196"/>
                    <a:pt x="2179" y="196"/>
                    <a:pt x="2179" y="196"/>
                  </a:cubicBezTo>
                  <a:cubicBezTo>
                    <a:pt x="2167" y="177"/>
                    <a:pt x="2161" y="168"/>
                    <a:pt x="2140" y="171"/>
                  </a:cubicBezTo>
                  <a:cubicBezTo>
                    <a:pt x="2144" y="164"/>
                    <a:pt x="2147" y="155"/>
                    <a:pt x="2137" y="147"/>
                  </a:cubicBezTo>
                  <a:cubicBezTo>
                    <a:pt x="2132" y="144"/>
                    <a:pt x="2118" y="143"/>
                    <a:pt x="2113" y="143"/>
                  </a:cubicBezTo>
                  <a:cubicBezTo>
                    <a:pt x="2110" y="143"/>
                    <a:pt x="2107" y="143"/>
                    <a:pt x="2105" y="144"/>
                  </a:cubicBezTo>
                  <a:cubicBezTo>
                    <a:pt x="2103" y="144"/>
                    <a:pt x="2103" y="144"/>
                    <a:pt x="2103" y="144"/>
                  </a:cubicBezTo>
                  <a:cubicBezTo>
                    <a:pt x="2102" y="145"/>
                    <a:pt x="2102" y="145"/>
                    <a:pt x="2102" y="145"/>
                  </a:cubicBezTo>
                  <a:cubicBezTo>
                    <a:pt x="2101" y="148"/>
                    <a:pt x="2098" y="149"/>
                    <a:pt x="2095" y="150"/>
                  </a:cubicBezTo>
                  <a:cubicBezTo>
                    <a:pt x="2097" y="147"/>
                    <a:pt x="2097" y="143"/>
                    <a:pt x="2096" y="139"/>
                  </a:cubicBezTo>
                  <a:cubicBezTo>
                    <a:pt x="2096" y="136"/>
                    <a:pt x="2093" y="134"/>
                    <a:pt x="2090" y="133"/>
                  </a:cubicBezTo>
                  <a:cubicBezTo>
                    <a:pt x="2090" y="132"/>
                    <a:pt x="2090" y="132"/>
                    <a:pt x="2090" y="132"/>
                  </a:cubicBezTo>
                  <a:cubicBezTo>
                    <a:pt x="2092" y="126"/>
                    <a:pt x="2090" y="122"/>
                    <a:pt x="2088" y="120"/>
                  </a:cubicBezTo>
                  <a:cubicBezTo>
                    <a:pt x="2083" y="113"/>
                    <a:pt x="2071" y="112"/>
                    <a:pt x="2068" y="112"/>
                  </a:cubicBezTo>
                  <a:cubicBezTo>
                    <a:pt x="2066" y="112"/>
                    <a:pt x="2064" y="112"/>
                    <a:pt x="2063" y="112"/>
                  </a:cubicBezTo>
                  <a:cubicBezTo>
                    <a:pt x="2058" y="113"/>
                    <a:pt x="2055" y="115"/>
                    <a:pt x="2052" y="116"/>
                  </a:cubicBezTo>
                  <a:cubicBezTo>
                    <a:pt x="2046" y="119"/>
                    <a:pt x="2041" y="121"/>
                    <a:pt x="2036" y="117"/>
                  </a:cubicBezTo>
                  <a:cubicBezTo>
                    <a:pt x="2032" y="115"/>
                    <a:pt x="2032" y="115"/>
                    <a:pt x="2032" y="115"/>
                  </a:cubicBezTo>
                  <a:cubicBezTo>
                    <a:pt x="2031" y="119"/>
                    <a:pt x="2031" y="119"/>
                    <a:pt x="2031" y="119"/>
                  </a:cubicBezTo>
                  <a:cubicBezTo>
                    <a:pt x="2031" y="120"/>
                    <a:pt x="2031" y="120"/>
                    <a:pt x="2031" y="120"/>
                  </a:cubicBezTo>
                  <a:cubicBezTo>
                    <a:pt x="2030" y="117"/>
                    <a:pt x="2029" y="115"/>
                    <a:pt x="2027" y="113"/>
                  </a:cubicBezTo>
                  <a:cubicBezTo>
                    <a:pt x="2025" y="111"/>
                    <a:pt x="2023" y="110"/>
                    <a:pt x="2021" y="110"/>
                  </a:cubicBezTo>
                  <a:cubicBezTo>
                    <a:pt x="2021" y="110"/>
                    <a:pt x="2021" y="110"/>
                    <a:pt x="2021" y="110"/>
                  </a:cubicBezTo>
                  <a:cubicBezTo>
                    <a:pt x="2021" y="110"/>
                    <a:pt x="2022" y="109"/>
                    <a:pt x="2023" y="109"/>
                  </a:cubicBezTo>
                  <a:cubicBezTo>
                    <a:pt x="2021" y="103"/>
                    <a:pt x="2021" y="103"/>
                    <a:pt x="2021" y="103"/>
                  </a:cubicBezTo>
                  <a:cubicBezTo>
                    <a:pt x="2018" y="104"/>
                    <a:pt x="2013" y="102"/>
                    <a:pt x="2008" y="99"/>
                  </a:cubicBezTo>
                  <a:cubicBezTo>
                    <a:pt x="2006" y="98"/>
                    <a:pt x="2004" y="97"/>
                    <a:pt x="2002" y="96"/>
                  </a:cubicBezTo>
                  <a:cubicBezTo>
                    <a:pt x="2002" y="96"/>
                    <a:pt x="2003" y="95"/>
                    <a:pt x="2004" y="95"/>
                  </a:cubicBezTo>
                  <a:cubicBezTo>
                    <a:pt x="2006" y="94"/>
                    <a:pt x="2009" y="92"/>
                    <a:pt x="2010" y="89"/>
                  </a:cubicBezTo>
                  <a:cubicBezTo>
                    <a:pt x="2011" y="86"/>
                    <a:pt x="2010" y="83"/>
                    <a:pt x="2006" y="77"/>
                  </a:cubicBezTo>
                  <a:cubicBezTo>
                    <a:pt x="2001" y="68"/>
                    <a:pt x="1982" y="62"/>
                    <a:pt x="1974" y="60"/>
                  </a:cubicBezTo>
                  <a:cubicBezTo>
                    <a:pt x="1971" y="59"/>
                    <a:pt x="1967" y="59"/>
                    <a:pt x="1962" y="59"/>
                  </a:cubicBezTo>
                  <a:cubicBezTo>
                    <a:pt x="1957" y="59"/>
                    <a:pt x="1942" y="60"/>
                    <a:pt x="1936" y="66"/>
                  </a:cubicBezTo>
                  <a:cubicBezTo>
                    <a:pt x="1928" y="72"/>
                    <a:pt x="1928" y="79"/>
                    <a:pt x="1928" y="88"/>
                  </a:cubicBezTo>
                  <a:cubicBezTo>
                    <a:pt x="1921" y="81"/>
                    <a:pt x="1911" y="74"/>
                    <a:pt x="1900" y="74"/>
                  </a:cubicBezTo>
                  <a:cubicBezTo>
                    <a:pt x="1893" y="74"/>
                    <a:pt x="1888" y="77"/>
                    <a:pt x="1883" y="80"/>
                  </a:cubicBezTo>
                  <a:cubicBezTo>
                    <a:pt x="1882" y="81"/>
                    <a:pt x="1881" y="82"/>
                    <a:pt x="1880" y="82"/>
                  </a:cubicBezTo>
                  <a:cubicBezTo>
                    <a:pt x="1881" y="81"/>
                    <a:pt x="1881" y="81"/>
                    <a:pt x="1882" y="80"/>
                  </a:cubicBezTo>
                  <a:cubicBezTo>
                    <a:pt x="1884" y="76"/>
                    <a:pt x="1887" y="72"/>
                    <a:pt x="1885" y="63"/>
                  </a:cubicBezTo>
                  <a:cubicBezTo>
                    <a:pt x="1884" y="57"/>
                    <a:pt x="1881" y="45"/>
                    <a:pt x="1878" y="37"/>
                  </a:cubicBezTo>
                  <a:cubicBezTo>
                    <a:pt x="1880" y="38"/>
                    <a:pt x="1883" y="39"/>
                    <a:pt x="1885" y="40"/>
                  </a:cubicBezTo>
                  <a:cubicBezTo>
                    <a:pt x="1888" y="41"/>
                    <a:pt x="1891" y="43"/>
                    <a:pt x="1893" y="45"/>
                  </a:cubicBezTo>
                  <a:cubicBezTo>
                    <a:pt x="1895" y="47"/>
                    <a:pt x="1896" y="50"/>
                    <a:pt x="1897" y="53"/>
                  </a:cubicBezTo>
                  <a:cubicBezTo>
                    <a:pt x="1899" y="58"/>
                    <a:pt x="1900" y="64"/>
                    <a:pt x="1907" y="69"/>
                  </a:cubicBezTo>
                  <a:cubicBezTo>
                    <a:pt x="1909" y="71"/>
                    <a:pt x="1909" y="71"/>
                    <a:pt x="1909" y="71"/>
                  </a:cubicBezTo>
                  <a:cubicBezTo>
                    <a:pt x="1911" y="68"/>
                    <a:pt x="1911" y="68"/>
                    <a:pt x="1911" y="68"/>
                  </a:cubicBezTo>
                  <a:cubicBezTo>
                    <a:pt x="1916" y="62"/>
                    <a:pt x="1926" y="60"/>
                    <a:pt x="1935" y="58"/>
                  </a:cubicBezTo>
                  <a:cubicBezTo>
                    <a:pt x="1937" y="58"/>
                    <a:pt x="1938" y="57"/>
                    <a:pt x="1940" y="57"/>
                  </a:cubicBezTo>
                  <a:cubicBezTo>
                    <a:pt x="1943" y="56"/>
                    <a:pt x="1947" y="55"/>
                    <a:pt x="1951" y="53"/>
                  </a:cubicBezTo>
                  <a:cubicBezTo>
                    <a:pt x="1958" y="51"/>
                    <a:pt x="1965" y="49"/>
                    <a:pt x="1970" y="49"/>
                  </a:cubicBezTo>
                  <a:cubicBezTo>
                    <a:pt x="1981" y="49"/>
                    <a:pt x="1981" y="49"/>
                    <a:pt x="1981" y="49"/>
                  </a:cubicBezTo>
                  <a:cubicBezTo>
                    <a:pt x="1973" y="43"/>
                    <a:pt x="1973" y="43"/>
                    <a:pt x="1973" y="43"/>
                  </a:cubicBezTo>
                  <a:cubicBezTo>
                    <a:pt x="1969" y="40"/>
                    <a:pt x="1966" y="37"/>
                    <a:pt x="1963" y="34"/>
                  </a:cubicBezTo>
                  <a:cubicBezTo>
                    <a:pt x="1954" y="26"/>
                    <a:pt x="1946" y="18"/>
                    <a:pt x="1931" y="18"/>
                  </a:cubicBezTo>
                  <a:cubicBezTo>
                    <a:pt x="1929" y="18"/>
                    <a:pt x="1929" y="18"/>
                    <a:pt x="1929" y="18"/>
                  </a:cubicBezTo>
                  <a:cubicBezTo>
                    <a:pt x="1924" y="18"/>
                    <a:pt x="1920" y="19"/>
                    <a:pt x="1915" y="20"/>
                  </a:cubicBezTo>
                  <a:cubicBezTo>
                    <a:pt x="1912" y="21"/>
                    <a:pt x="1909" y="22"/>
                    <a:pt x="1905" y="22"/>
                  </a:cubicBezTo>
                  <a:cubicBezTo>
                    <a:pt x="1905" y="22"/>
                    <a:pt x="1901" y="22"/>
                    <a:pt x="1898" y="21"/>
                  </a:cubicBezTo>
                  <a:cubicBezTo>
                    <a:pt x="1892" y="20"/>
                    <a:pt x="1884" y="18"/>
                    <a:pt x="1879" y="18"/>
                  </a:cubicBezTo>
                  <a:cubicBezTo>
                    <a:pt x="1875" y="18"/>
                    <a:pt x="1873" y="19"/>
                    <a:pt x="1872" y="22"/>
                  </a:cubicBezTo>
                  <a:cubicBezTo>
                    <a:pt x="1872" y="24"/>
                    <a:pt x="1872" y="26"/>
                    <a:pt x="1872" y="28"/>
                  </a:cubicBezTo>
                  <a:cubicBezTo>
                    <a:pt x="1864" y="20"/>
                    <a:pt x="1853" y="18"/>
                    <a:pt x="1844" y="18"/>
                  </a:cubicBezTo>
                  <a:cubicBezTo>
                    <a:pt x="1835" y="18"/>
                    <a:pt x="1826" y="20"/>
                    <a:pt x="1819" y="22"/>
                  </a:cubicBezTo>
                  <a:cubicBezTo>
                    <a:pt x="1816" y="23"/>
                    <a:pt x="1816" y="23"/>
                    <a:pt x="1816" y="23"/>
                  </a:cubicBezTo>
                  <a:cubicBezTo>
                    <a:pt x="1802" y="29"/>
                    <a:pt x="1783" y="36"/>
                    <a:pt x="1780" y="53"/>
                  </a:cubicBezTo>
                  <a:cubicBezTo>
                    <a:pt x="1780" y="57"/>
                    <a:pt x="1780" y="62"/>
                    <a:pt x="1781" y="66"/>
                  </a:cubicBezTo>
                  <a:cubicBezTo>
                    <a:pt x="1782" y="71"/>
                    <a:pt x="1782" y="76"/>
                    <a:pt x="1781" y="81"/>
                  </a:cubicBezTo>
                  <a:cubicBezTo>
                    <a:pt x="1781" y="83"/>
                    <a:pt x="1780" y="86"/>
                    <a:pt x="1780" y="88"/>
                  </a:cubicBezTo>
                  <a:cubicBezTo>
                    <a:pt x="1779" y="93"/>
                    <a:pt x="1777" y="99"/>
                    <a:pt x="1777" y="105"/>
                  </a:cubicBezTo>
                  <a:cubicBezTo>
                    <a:pt x="1773" y="103"/>
                    <a:pt x="1765" y="100"/>
                    <a:pt x="1764" y="100"/>
                  </a:cubicBezTo>
                  <a:cubicBezTo>
                    <a:pt x="1760" y="96"/>
                    <a:pt x="1756" y="89"/>
                    <a:pt x="1755" y="81"/>
                  </a:cubicBezTo>
                  <a:cubicBezTo>
                    <a:pt x="1752" y="67"/>
                    <a:pt x="1757" y="58"/>
                    <a:pt x="1767" y="47"/>
                  </a:cubicBezTo>
                  <a:cubicBezTo>
                    <a:pt x="1769" y="45"/>
                    <a:pt x="1771" y="43"/>
                    <a:pt x="1774" y="41"/>
                  </a:cubicBezTo>
                  <a:cubicBezTo>
                    <a:pt x="1782" y="35"/>
                    <a:pt x="1791" y="27"/>
                    <a:pt x="1791" y="18"/>
                  </a:cubicBezTo>
                  <a:cubicBezTo>
                    <a:pt x="1791" y="15"/>
                    <a:pt x="1790" y="13"/>
                    <a:pt x="1770" y="13"/>
                  </a:cubicBezTo>
                  <a:cubicBezTo>
                    <a:pt x="1762" y="13"/>
                    <a:pt x="1720" y="14"/>
                    <a:pt x="1715" y="24"/>
                  </a:cubicBezTo>
                  <a:cubicBezTo>
                    <a:pt x="1711" y="35"/>
                    <a:pt x="1705" y="45"/>
                    <a:pt x="1700" y="54"/>
                  </a:cubicBezTo>
                  <a:cubicBezTo>
                    <a:pt x="1693" y="67"/>
                    <a:pt x="1686" y="79"/>
                    <a:pt x="1681" y="93"/>
                  </a:cubicBezTo>
                  <a:cubicBezTo>
                    <a:pt x="1675" y="107"/>
                    <a:pt x="1674" y="116"/>
                    <a:pt x="1677" y="122"/>
                  </a:cubicBezTo>
                  <a:cubicBezTo>
                    <a:pt x="1682" y="129"/>
                    <a:pt x="1692" y="129"/>
                    <a:pt x="1702" y="129"/>
                  </a:cubicBezTo>
                  <a:cubicBezTo>
                    <a:pt x="1712" y="129"/>
                    <a:pt x="1720" y="129"/>
                    <a:pt x="1724" y="134"/>
                  </a:cubicBezTo>
                  <a:cubicBezTo>
                    <a:pt x="1714" y="134"/>
                    <a:pt x="1702" y="136"/>
                    <a:pt x="1694" y="144"/>
                  </a:cubicBezTo>
                  <a:cubicBezTo>
                    <a:pt x="1693" y="146"/>
                    <a:pt x="1692" y="147"/>
                    <a:pt x="1693" y="149"/>
                  </a:cubicBezTo>
                  <a:cubicBezTo>
                    <a:pt x="1695" y="156"/>
                    <a:pt x="1721" y="175"/>
                    <a:pt x="1726" y="176"/>
                  </a:cubicBezTo>
                  <a:cubicBezTo>
                    <a:pt x="1729" y="177"/>
                    <a:pt x="1733" y="177"/>
                    <a:pt x="1736" y="177"/>
                  </a:cubicBezTo>
                  <a:cubicBezTo>
                    <a:pt x="1739" y="176"/>
                    <a:pt x="1741" y="176"/>
                    <a:pt x="1744" y="176"/>
                  </a:cubicBezTo>
                  <a:cubicBezTo>
                    <a:pt x="1749" y="177"/>
                    <a:pt x="1753" y="179"/>
                    <a:pt x="1758" y="182"/>
                  </a:cubicBezTo>
                  <a:cubicBezTo>
                    <a:pt x="1761" y="183"/>
                    <a:pt x="1765" y="185"/>
                    <a:pt x="1769" y="186"/>
                  </a:cubicBezTo>
                  <a:cubicBezTo>
                    <a:pt x="1771" y="187"/>
                    <a:pt x="1771" y="187"/>
                    <a:pt x="1771" y="187"/>
                  </a:cubicBezTo>
                  <a:cubicBezTo>
                    <a:pt x="1772" y="186"/>
                    <a:pt x="1772" y="186"/>
                    <a:pt x="1772" y="186"/>
                  </a:cubicBezTo>
                  <a:cubicBezTo>
                    <a:pt x="1773" y="185"/>
                    <a:pt x="1775" y="184"/>
                    <a:pt x="1782" y="184"/>
                  </a:cubicBezTo>
                  <a:cubicBezTo>
                    <a:pt x="1788" y="184"/>
                    <a:pt x="1794" y="185"/>
                    <a:pt x="1799" y="186"/>
                  </a:cubicBezTo>
                  <a:cubicBezTo>
                    <a:pt x="1800" y="187"/>
                    <a:pt x="1802" y="187"/>
                    <a:pt x="1804" y="188"/>
                  </a:cubicBezTo>
                  <a:cubicBezTo>
                    <a:pt x="1796" y="187"/>
                    <a:pt x="1789" y="187"/>
                    <a:pt x="1782" y="188"/>
                  </a:cubicBezTo>
                  <a:cubicBezTo>
                    <a:pt x="1779" y="188"/>
                    <a:pt x="1779" y="188"/>
                    <a:pt x="1779" y="188"/>
                  </a:cubicBezTo>
                  <a:cubicBezTo>
                    <a:pt x="1779" y="190"/>
                    <a:pt x="1779" y="190"/>
                    <a:pt x="1779" y="190"/>
                  </a:cubicBezTo>
                  <a:cubicBezTo>
                    <a:pt x="1778" y="191"/>
                    <a:pt x="1778" y="193"/>
                    <a:pt x="1778" y="194"/>
                  </a:cubicBezTo>
                  <a:cubicBezTo>
                    <a:pt x="1776" y="201"/>
                    <a:pt x="1773" y="211"/>
                    <a:pt x="1777" y="217"/>
                  </a:cubicBezTo>
                  <a:cubicBezTo>
                    <a:pt x="1778" y="218"/>
                    <a:pt x="1780" y="220"/>
                    <a:pt x="1782" y="220"/>
                  </a:cubicBezTo>
                  <a:cubicBezTo>
                    <a:pt x="1780" y="224"/>
                    <a:pt x="1776" y="231"/>
                    <a:pt x="1774" y="234"/>
                  </a:cubicBezTo>
                  <a:cubicBezTo>
                    <a:pt x="1772" y="237"/>
                    <a:pt x="1770" y="239"/>
                    <a:pt x="1770" y="240"/>
                  </a:cubicBezTo>
                  <a:cubicBezTo>
                    <a:pt x="1769" y="243"/>
                    <a:pt x="1768" y="246"/>
                    <a:pt x="1768" y="250"/>
                  </a:cubicBezTo>
                  <a:cubicBezTo>
                    <a:pt x="1767" y="255"/>
                    <a:pt x="1766" y="259"/>
                    <a:pt x="1763" y="260"/>
                  </a:cubicBezTo>
                  <a:cubicBezTo>
                    <a:pt x="1760" y="258"/>
                    <a:pt x="1759" y="256"/>
                    <a:pt x="1760" y="255"/>
                  </a:cubicBezTo>
                  <a:cubicBezTo>
                    <a:pt x="1761" y="253"/>
                    <a:pt x="1761" y="253"/>
                    <a:pt x="1761" y="253"/>
                  </a:cubicBezTo>
                  <a:cubicBezTo>
                    <a:pt x="1760" y="252"/>
                    <a:pt x="1760" y="252"/>
                    <a:pt x="1760" y="252"/>
                  </a:cubicBezTo>
                  <a:cubicBezTo>
                    <a:pt x="1761" y="252"/>
                    <a:pt x="1761" y="252"/>
                    <a:pt x="1761" y="252"/>
                  </a:cubicBezTo>
                  <a:cubicBezTo>
                    <a:pt x="1760" y="250"/>
                    <a:pt x="1760" y="250"/>
                    <a:pt x="1760" y="250"/>
                  </a:cubicBezTo>
                  <a:cubicBezTo>
                    <a:pt x="1759" y="248"/>
                    <a:pt x="1757" y="248"/>
                    <a:pt x="1756" y="248"/>
                  </a:cubicBezTo>
                  <a:cubicBezTo>
                    <a:pt x="1756" y="248"/>
                    <a:pt x="1755" y="248"/>
                    <a:pt x="1753" y="249"/>
                  </a:cubicBezTo>
                  <a:cubicBezTo>
                    <a:pt x="1753" y="247"/>
                    <a:pt x="1753" y="247"/>
                    <a:pt x="1753" y="247"/>
                  </a:cubicBezTo>
                  <a:cubicBezTo>
                    <a:pt x="1750" y="248"/>
                    <a:pt x="1750" y="248"/>
                    <a:pt x="1750" y="248"/>
                  </a:cubicBezTo>
                  <a:cubicBezTo>
                    <a:pt x="1749" y="248"/>
                    <a:pt x="1748" y="249"/>
                    <a:pt x="1748" y="249"/>
                  </a:cubicBezTo>
                  <a:cubicBezTo>
                    <a:pt x="1747" y="249"/>
                    <a:pt x="1746" y="249"/>
                    <a:pt x="1746" y="249"/>
                  </a:cubicBezTo>
                  <a:cubicBezTo>
                    <a:pt x="1744" y="250"/>
                    <a:pt x="1744" y="250"/>
                    <a:pt x="1744" y="250"/>
                  </a:cubicBezTo>
                  <a:cubicBezTo>
                    <a:pt x="1743" y="251"/>
                    <a:pt x="1743" y="251"/>
                    <a:pt x="1743" y="251"/>
                  </a:cubicBezTo>
                  <a:cubicBezTo>
                    <a:pt x="1740" y="258"/>
                    <a:pt x="1743" y="266"/>
                    <a:pt x="1743" y="268"/>
                  </a:cubicBezTo>
                  <a:cubicBezTo>
                    <a:pt x="1745" y="272"/>
                    <a:pt x="1747" y="275"/>
                    <a:pt x="1750" y="276"/>
                  </a:cubicBezTo>
                  <a:cubicBezTo>
                    <a:pt x="1750" y="277"/>
                    <a:pt x="1751" y="278"/>
                    <a:pt x="1751" y="278"/>
                  </a:cubicBezTo>
                  <a:cubicBezTo>
                    <a:pt x="1752" y="281"/>
                    <a:pt x="1752" y="281"/>
                    <a:pt x="1752" y="281"/>
                  </a:cubicBezTo>
                  <a:cubicBezTo>
                    <a:pt x="1752" y="281"/>
                    <a:pt x="1752" y="281"/>
                    <a:pt x="1752" y="282"/>
                  </a:cubicBezTo>
                  <a:cubicBezTo>
                    <a:pt x="1752" y="282"/>
                    <a:pt x="1752" y="282"/>
                    <a:pt x="1752" y="282"/>
                  </a:cubicBezTo>
                  <a:cubicBezTo>
                    <a:pt x="1745" y="285"/>
                    <a:pt x="1742" y="290"/>
                    <a:pt x="1740" y="295"/>
                  </a:cubicBezTo>
                  <a:cubicBezTo>
                    <a:pt x="1739" y="294"/>
                    <a:pt x="1737" y="292"/>
                    <a:pt x="1736" y="291"/>
                  </a:cubicBezTo>
                  <a:cubicBezTo>
                    <a:pt x="1731" y="286"/>
                    <a:pt x="1727" y="281"/>
                    <a:pt x="1723" y="275"/>
                  </a:cubicBezTo>
                  <a:cubicBezTo>
                    <a:pt x="1720" y="269"/>
                    <a:pt x="1718" y="264"/>
                    <a:pt x="1719" y="259"/>
                  </a:cubicBezTo>
                  <a:cubicBezTo>
                    <a:pt x="1720" y="256"/>
                    <a:pt x="1721" y="253"/>
                    <a:pt x="1723" y="250"/>
                  </a:cubicBezTo>
                  <a:cubicBezTo>
                    <a:pt x="1726" y="242"/>
                    <a:pt x="1731" y="234"/>
                    <a:pt x="1720" y="224"/>
                  </a:cubicBezTo>
                  <a:cubicBezTo>
                    <a:pt x="1715" y="220"/>
                    <a:pt x="1701" y="211"/>
                    <a:pt x="1694" y="212"/>
                  </a:cubicBezTo>
                  <a:cubicBezTo>
                    <a:pt x="1692" y="213"/>
                    <a:pt x="1692" y="213"/>
                    <a:pt x="1692" y="213"/>
                  </a:cubicBezTo>
                  <a:cubicBezTo>
                    <a:pt x="1692" y="214"/>
                    <a:pt x="1692" y="214"/>
                    <a:pt x="1692" y="214"/>
                  </a:cubicBezTo>
                  <a:cubicBezTo>
                    <a:pt x="1689" y="218"/>
                    <a:pt x="1686" y="223"/>
                    <a:pt x="1686" y="229"/>
                  </a:cubicBezTo>
                  <a:cubicBezTo>
                    <a:pt x="1686" y="231"/>
                    <a:pt x="1678" y="236"/>
                    <a:pt x="1675" y="238"/>
                  </a:cubicBezTo>
                  <a:cubicBezTo>
                    <a:pt x="1674" y="239"/>
                    <a:pt x="1673" y="239"/>
                    <a:pt x="1672" y="240"/>
                  </a:cubicBezTo>
                  <a:cubicBezTo>
                    <a:pt x="1670" y="233"/>
                    <a:pt x="1670" y="213"/>
                    <a:pt x="1672" y="209"/>
                  </a:cubicBezTo>
                  <a:cubicBezTo>
                    <a:pt x="1672" y="210"/>
                    <a:pt x="1671" y="210"/>
                    <a:pt x="1670" y="210"/>
                  </a:cubicBezTo>
                  <a:cubicBezTo>
                    <a:pt x="1669" y="210"/>
                    <a:pt x="1669" y="210"/>
                    <a:pt x="1669" y="210"/>
                  </a:cubicBezTo>
                  <a:cubicBezTo>
                    <a:pt x="1674" y="206"/>
                    <a:pt x="1674" y="206"/>
                    <a:pt x="1674" y="206"/>
                  </a:cubicBezTo>
                  <a:cubicBezTo>
                    <a:pt x="1668" y="200"/>
                    <a:pt x="1661" y="198"/>
                    <a:pt x="1654" y="197"/>
                  </a:cubicBezTo>
                  <a:cubicBezTo>
                    <a:pt x="1646" y="195"/>
                    <a:pt x="1639" y="193"/>
                    <a:pt x="1636" y="185"/>
                  </a:cubicBezTo>
                  <a:cubicBezTo>
                    <a:pt x="1637" y="184"/>
                    <a:pt x="1638" y="183"/>
                    <a:pt x="1640" y="182"/>
                  </a:cubicBezTo>
                  <a:cubicBezTo>
                    <a:pt x="1645" y="177"/>
                    <a:pt x="1650" y="172"/>
                    <a:pt x="1649" y="168"/>
                  </a:cubicBezTo>
                  <a:cubicBezTo>
                    <a:pt x="1649" y="167"/>
                    <a:pt x="1648" y="165"/>
                    <a:pt x="1646" y="164"/>
                  </a:cubicBezTo>
                  <a:cubicBezTo>
                    <a:pt x="1642" y="154"/>
                    <a:pt x="1635" y="150"/>
                    <a:pt x="1629" y="146"/>
                  </a:cubicBezTo>
                  <a:cubicBezTo>
                    <a:pt x="1626" y="144"/>
                    <a:pt x="1622" y="142"/>
                    <a:pt x="1619" y="138"/>
                  </a:cubicBezTo>
                  <a:cubicBezTo>
                    <a:pt x="1616" y="135"/>
                    <a:pt x="1616" y="133"/>
                    <a:pt x="1617" y="130"/>
                  </a:cubicBezTo>
                  <a:cubicBezTo>
                    <a:pt x="1617" y="127"/>
                    <a:pt x="1618" y="124"/>
                    <a:pt x="1617" y="121"/>
                  </a:cubicBezTo>
                  <a:cubicBezTo>
                    <a:pt x="1615" y="116"/>
                    <a:pt x="1611" y="114"/>
                    <a:pt x="1607" y="111"/>
                  </a:cubicBezTo>
                  <a:cubicBezTo>
                    <a:pt x="1604" y="109"/>
                    <a:pt x="1601" y="108"/>
                    <a:pt x="1600" y="105"/>
                  </a:cubicBezTo>
                  <a:cubicBezTo>
                    <a:pt x="1598" y="104"/>
                    <a:pt x="1598" y="104"/>
                    <a:pt x="1598" y="104"/>
                  </a:cubicBezTo>
                  <a:cubicBezTo>
                    <a:pt x="1596" y="104"/>
                    <a:pt x="1596" y="104"/>
                    <a:pt x="1596" y="104"/>
                  </a:cubicBezTo>
                  <a:cubicBezTo>
                    <a:pt x="1594" y="104"/>
                    <a:pt x="1592" y="103"/>
                    <a:pt x="1590" y="101"/>
                  </a:cubicBezTo>
                  <a:cubicBezTo>
                    <a:pt x="1597" y="95"/>
                    <a:pt x="1605" y="85"/>
                    <a:pt x="1609" y="77"/>
                  </a:cubicBezTo>
                  <a:cubicBezTo>
                    <a:pt x="1610" y="74"/>
                    <a:pt x="1610" y="74"/>
                    <a:pt x="1610" y="74"/>
                  </a:cubicBezTo>
                  <a:cubicBezTo>
                    <a:pt x="1607" y="73"/>
                    <a:pt x="1607" y="73"/>
                    <a:pt x="1607" y="73"/>
                  </a:cubicBezTo>
                  <a:cubicBezTo>
                    <a:pt x="1605" y="71"/>
                    <a:pt x="1605" y="70"/>
                    <a:pt x="1605" y="68"/>
                  </a:cubicBezTo>
                  <a:cubicBezTo>
                    <a:pt x="1605" y="66"/>
                    <a:pt x="1606" y="64"/>
                    <a:pt x="1608" y="63"/>
                  </a:cubicBezTo>
                  <a:cubicBezTo>
                    <a:pt x="1611" y="62"/>
                    <a:pt x="1614" y="63"/>
                    <a:pt x="1617" y="65"/>
                  </a:cubicBezTo>
                  <a:cubicBezTo>
                    <a:pt x="1621" y="66"/>
                    <a:pt x="1625" y="68"/>
                    <a:pt x="1630" y="67"/>
                  </a:cubicBezTo>
                  <a:cubicBezTo>
                    <a:pt x="1636" y="66"/>
                    <a:pt x="1643" y="61"/>
                    <a:pt x="1646" y="55"/>
                  </a:cubicBezTo>
                  <a:cubicBezTo>
                    <a:pt x="1647" y="53"/>
                    <a:pt x="1647" y="50"/>
                    <a:pt x="1648" y="48"/>
                  </a:cubicBezTo>
                  <a:cubicBezTo>
                    <a:pt x="1652" y="40"/>
                    <a:pt x="1652" y="40"/>
                    <a:pt x="1652" y="40"/>
                  </a:cubicBezTo>
                  <a:cubicBezTo>
                    <a:pt x="1653" y="38"/>
                    <a:pt x="1657" y="35"/>
                    <a:pt x="1660" y="33"/>
                  </a:cubicBezTo>
                  <a:cubicBezTo>
                    <a:pt x="1668" y="27"/>
                    <a:pt x="1676" y="20"/>
                    <a:pt x="1673" y="12"/>
                  </a:cubicBezTo>
                  <a:cubicBezTo>
                    <a:pt x="1671" y="7"/>
                    <a:pt x="1663" y="6"/>
                    <a:pt x="1658" y="6"/>
                  </a:cubicBezTo>
                  <a:cubicBezTo>
                    <a:pt x="1654" y="6"/>
                    <a:pt x="1649" y="6"/>
                    <a:pt x="1645" y="7"/>
                  </a:cubicBezTo>
                  <a:cubicBezTo>
                    <a:pt x="1639" y="7"/>
                    <a:pt x="1634" y="8"/>
                    <a:pt x="1631" y="7"/>
                  </a:cubicBezTo>
                  <a:cubicBezTo>
                    <a:pt x="1629" y="6"/>
                    <a:pt x="1627" y="6"/>
                    <a:pt x="1624" y="5"/>
                  </a:cubicBezTo>
                  <a:cubicBezTo>
                    <a:pt x="1620" y="3"/>
                    <a:pt x="1616" y="1"/>
                    <a:pt x="1609" y="1"/>
                  </a:cubicBezTo>
                  <a:cubicBezTo>
                    <a:pt x="1608" y="1"/>
                    <a:pt x="1606" y="1"/>
                    <a:pt x="1604" y="1"/>
                  </a:cubicBezTo>
                  <a:cubicBezTo>
                    <a:pt x="1602" y="1"/>
                    <a:pt x="1601" y="1"/>
                    <a:pt x="1599" y="1"/>
                  </a:cubicBezTo>
                  <a:cubicBezTo>
                    <a:pt x="1599" y="1"/>
                    <a:pt x="1599" y="1"/>
                    <a:pt x="1599" y="1"/>
                  </a:cubicBezTo>
                  <a:cubicBezTo>
                    <a:pt x="1597" y="1"/>
                    <a:pt x="1594" y="1"/>
                    <a:pt x="1592" y="1"/>
                  </a:cubicBezTo>
                  <a:cubicBezTo>
                    <a:pt x="1591" y="1"/>
                    <a:pt x="1589" y="0"/>
                    <a:pt x="1587" y="0"/>
                  </a:cubicBezTo>
                  <a:cubicBezTo>
                    <a:pt x="1583" y="0"/>
                    <a:pt x="1573" y="1"/>
                    <a:pt x="1569" y="8"/>
                  </a:cubicBezTo>
                  <a:cubicBezTo>
                    <a:pt x="1568" y="11"/>
                    <a:pt x="1568" y="14"/>
                    <a:pt x="1570" y="18"/>
                  </a:cubicBezTo>
                  <a:cubicBezTo>
                    <a:pt x="1563" y="19"/>
                    <a:pt x="1557" y="21"/>
                    <a:pt x="1553" y="30"/>
                  </a:cubicBezTo>
                  <a:cubicBezTo>
                    <a:pt x="1551" y="38"/>
                    <a:pt x="1552" y="51"/>
                    <a:pt x="1557" y="57"/>
                  </a:cubicBezTo>
                  <a:cubicBezTo>
                    <a:pt x="1559" y="62"/>
                    <a:pt x="1563" y="66"/>
                    <a:pt x="1567" y="69"/>
                  </a:cubicBezTo>
                  <a:cubicBezTo>
                    <a:pt x="1570" y="72"/>
                    <a:pt x="1573" y="75"/>
                    <a:pt x="1574" y="78"/>
                  </a:cubicBezTo>
                  <a:cubicBezTo>
                    <a:pt x="1577" y="85"/>
                    <a:pt x="1572" y="93"/>
                    <a:pt x="1566" y="100"/>
                  </a:cubicBezTo>
                  <a:cubicBezTo>
                    <a:pt x="1566" y="100"/>
                    <a:pt x="1565" y="101"/>
                    <a:pt x="1565" y="102"/>
                  </a:cubicBezTo>
                  <a:cubicBezTo>
                    <a:pt x="1562" y="102"/>
                    <a:pt x="1562" y="102"/>
                    <a:pt x="1562" y="102"/>
                  </a:cubicBezTo>
                  <a:cubicBezTo>
                    <a:pt x="1562" y="105"/>
                    <a:pt x="1562" y="105"/>
                    <a:pt x="1562" y="105"/>
                  </a:cubicBezTo>
                  <a:cubicBezTo>
                    <a:pt x="1560" y="108"/>
                    <a:pt x="1560" y="108"/>
                    <a:pt x="1560" y="108"/>
                  </a:cubicBezTo>
                  <a:cubicBezTo>
                    <a:pt x="1562" y="108"/>
                    <a:pt x="1562" y="108"/>
                    <a:pt x="1562" y="108"/>
                  </a:cubicBezTo>
                  <a:cubicBezTo>
                    <a:pt x="1561" y="109"/>
                    <a:pt x="1561" y="110"/>
                    <a:pt x="1560" y="111"/>
                  </a:cubicBezTo>
                  <a:cubicBezTo>
                    <a:pt x="1559" y="112"/>
                    <a:pt x="1558" y="114"/>
                    <a:pt x="1557" y="115"/>
                  </a:cubicBezTo>
                  <a:cubicBezTo>
                    <a:pt x="1556" y="117"/>
                    <a:pt x="1555" y="117"/>
                    <a:pt x="1553" y="118"/>
                  </a:cubicBezTo>
                  <a:cubicBezTo>
                    <a:pt x="1552" y="118"/>
                    <a:pt x="1550" y="119"/>
                    <a:pt x="1548" y="120"/>
                  </a:cubicBezTo>
                  <a:cubicBezTo>
                    <a:pt x="1542" y="124"/>
                    <a:pt x="1537" y="133"/>
                    <a:pt x="1540" y="143"/>
                  </a:cubicBezTo>
                  <a:cubicBezTo>
                    <a:pt x="1541" y="146"/>
                    <a:pt x="1543" y="148"/>
                    <a:pt x="1545" y="151"/>
                  </a:cubicBezTo>
                  <a:cubicBezTo>
                    <a:pt x="1548" y="154"/>
                    <a:pt x="1549" y="157"/>
                    <a:pt x="1549" y="159"/>
                  </a:cubicBezTo>
                  <a:cubicBezTo>
                    <a:pt x="1548" y="161"/>
                    <a:pt x="1547" y="163"/>
                    <a:pt x="1545" y="165"/>
                  </a:cubicBezTo>
                  <a:cubicBezTo>
                    <a:pt x="1542" y="168"/>
                    <a:pt x="1539" y="171"/>
                    <a:pt x="1539" y="178"/>
                  </a:cubicBezTo>
                  <a:cubicBezTo>
                    <a:pt x="1539" y="180"/>
                    <a:pt x="1539" y="180"/>
                    <a:pt x="1539" y="180"/>
                  </a:cubicBezTo>
                  <a:cubicBezTo>
                    <a:pt x="1540" y="181"/>
                    <a:pt x="1540" y="181"/>
                    <a:pt x="1540" y="181"/>
                  </a:cubicBezTo>
                  <a:cubicBezTo>
                    <a:pt x="1548" y="187"/>
                    <a:pt x="1557" y="189"/>
                    <a:pt x="1565" y="191"/>
                  </a:cubicBezTo>
                  <a:cubicBezTo>
                    <a:pt x="1570" y="192"/>
                    <a:pt x="1575" y="194"/>
                    <a:pt x="1580" y="196"/>
                  </a:cubicBezTo>
                  <a:cubicBezTo>
                    <a:pt x="1587" y="199"/>
                    <a:pt x="1588" y="203"/>
                    <a:pt x="1589" y="209"/>
                  </a:cubicBezTo>
                  <a:cubicBezTo>
                    <a:pt x="1590" y="212"/>
                    <a:pt x="1590" y="215"/>
                    <a:pt x="1592" y="219"/>
                  </a:cubicBezTo>
                  <a:cubicBezTo>
                    <a:pt x="1592" y="221"/>
                    <a:pt x="1592" y="221"/>
                    <a:pt x="1592" y="221"/>
                  </a:cubicBezTo>
                  <a:cubicBezTo>
                    <a:pt x="1594" y="221"/>
                    <a:pt x="1594" y="221"/>
                    <a:pt x="1594" y="221"/>
                  </a:cubicBezTo>
                  <a:cubicBezTo>
                    <a:pt x="1597" y="222"/>
                    <a:pt x="1600" y="223"/>
                    <a:pt x="1601" y="225"/>
                  </a:cubicBezTo>
                  <a:cubicBezTo>
                    <a:pt x="1602" y="229"/>
                    <a:pt x="1596" y="236"/>
                    <a:pt x="1593" y="241"/>
                  </a:cubicBezTo>
                  <a:cubicBezTo>
                    <a:pt x="1588" y="246"/>
                    <a:pt x="1588" y="246"/>
                    <a:pt x="1588" y="246"/>
                  </a:cubicBezTo>
                  <a:cubicBezTo>
                    <a:pt x="1583" y="251"/>
                    <a:pt x="1578" y="255"/>
                    <a:pt x="1572" y="254"/>
                  </a:cubicBezTo>
                  <a:cubicBezTo>
                    <a:pt x="1569" y="254"/>
                    <a:pt x="1569" y="254"/>
                    <a:pt x="1569" y="254"/>
                  </a:cubicBezTo>
                  <a:cubicBezTo>
                    <a:pt x="1568" y="256"/>
                    <a:pt x="1568" y="256"/>
                    <a:pt x="1568" y="256"/>
                  </a:cubicBezTo>
                  <a:cubicBezTo>
                    <a:pt x="1566" y="266"/>
                    <a:pt x="1563" y="269"/>
                    <a:pt x="1561" y="270"/>
                  </a:cubicBezTo>
                  <a:cubicBezTo>
                    <a:pt x="1559" y="271"/>
                    <a:pt x="1559" y="271"/>
                    <a:pt x="1559" y="271"/>
                  </a:cubicBezTo>
                  <a:cubicBezTo>
                    <a:pt x="1558" y="273"/>
                    <a:pt x="1558" y="273"/>
                    <a:pt x="1558" y="273"/>
                  </a:cubicBezTo>
                  <a:cubicBezTo>
                    <a:pt x="1558" y="277"/>
                    <a:pt x="1560" y="280"/>
                    <a:pt x="1562" y="282"/>
                  </a:cubicBezTo>
                  <a:cubicBezTo>
                    <a:pt x="1562" y="284"/>
                    <a:pt x="1563" y="285"/>
                    <a:pt x="1563" y="286"/>
                  </a:cubicBezTo>
                  <a:cubicBezTo>
                    <a:pt x="1562" y="285"/>
                    <a:pt x="1560" y="285"/>
                    <a:pt x="1559" y="285"/>
                  </a:cubicBezTo>
                  <a:cubicBezTo>
                    <a:pt x="1556" y="284"/>
                    <a:pt x="1553" y="284"/>
                    <a:pt x="1552" y="282"/>
                  </a:cubicBezTo>
                  <a:cubicBezTo>
                    <a:pt x="1551" y="281"/>
                    <a:pt x="1551" y="277"/>
                    <a:pt x="1553" y="273"/>
                  </a:cubicBezTo>
                  <a:cubicBezTo>
                    <a:pt x="1553" y="272"/>
                    <a:pt x="1554" y="271"/>
                    <a:pt x="1555" y="269"/>
                  </a:cubicBezTo>
                  <a:cubicBezTo>
                    <a:pt x="1557" y="266"/>
                    <a:pt x="1561" y="260"/>
                    <a:pt x="1555" y="254"/>
                  </a:cubicBezTo>
                  <a:cubicBezTo>
                    <a:pt x="1552" y="250"/>
                    <a:pt x="1547" y="251"/>
                    <a:pt x="1543" y="253"/>
                  </a:cubicBezTo>
                  <a:cubicBezTo>
                    <a:pt x="1541" y="253"/>
                    <a:pt x="1540" y="254"/>
                    <a:pt x="1538" y="254"/>
                  </a:cubicBezTo>
                  <a:cubicBezTo>
                    <a:pt x="1536" y="254"/>
                    <a:pt x="1532" y="251"/>
                    <a:pt x="1529" y="249"/>
                  </a:cubicBezTo>
                  <a:cubicBezTo>
                    <a:pt x="1524" y="245"/>
                    <a:pt x="1518" y="241"/>
                    <a:pt x="1511" y="241"/>
                  </a:cubicBezTo>
                  <a:cubicBezTo>
                    <a:pt x="1507" y="241"/>
                    <a:pt x="1504" y="242"/>
                    <a:pt x="1501" y="246"/>
                  </a:cubicBezTo>
                  <a:cubicBezTo>
                    <a:pt x="1499" y="247"/>
                    <a:pt x="1498" y="250"/>
                    <a:pt x="1499" y="255"/>
                  </a:cubicBezTo>
                  <a:cubicBezTo>
                    <a:pt x="1500" y="258"/>
                    <a:pt x="1502" y="261"/>
                    <a:pt x="1505" y="264"/>
                  </a:cubicBezTo>
                  <a:cubicBezTo>
                    <a:pt x="1505" y="264"/>
                    <a:pt x="1505" y="264"/>
                    <a:pt x="1505" y="264"/>
                  </a:cubicBezTo>
                  <a:cubicBezTo>
                    <a:pt x="1504" y="263"/>
                    <a:pt x="1503" y="263"/>
                    <a:pt x="1502" y="263"/>
                  </a:cubicBezTo>
                  <a:cubicBezTo>
                    <a:pt x="1501" y="262"/>
                    <a:pt x="1501" y="262"/>
                    <a:pt x="1501" y="262"/>
                  </a:cubicBezTo>
                  <a:cubicBezTo>
                    <a:pt x="1496" y="259"/>
                    <a:pt x="1496" y="259"/>
                    <a:pt x="1496" y="259"/>
                  </a:cubicBezTo>
                  <a:cubicBezTo>
                    <a:pt x="1495" y="264"/>
                    <a:pt x="1495" y="264"/>
                    <a:pt x="1495" y="264"/>
                  </a:cubicBezTo>
                  <a:cubicBezTo>
                    <a:pt x="1495" y="266"/>
                    <a:pt x="1495" y="267"/>
                    <a:pt x="1494" y="268"/>
                  </a:cubicBezTo>
                  <a:cubicBezTo>
                    <a:pt x="1494" y="269"/>
                    <a:pt x="1493" y="269"/>
                    <a:pt x="1493" y="269"/>
                  </a:cubicBezTo>
                  <a:cubicBezTo>
                    <a:pt x="1488" y="269"/>
                    <a:pt x="1485" y="268"/>
                    <a:pt x="1481" y="267"/>
                  </a:cubicBezTo>
                  <a:cubicBezTo>
                    <a:pt x="1477" y="266"/>
                    <a:pt x="1473" y="265"/>
                    <a:pt x="1469" y="265"/>
                  </a:cubicBezTo>
                  <a:cubicBezTo>
                    <a:pt x="1468" y="265"/>
                    <a:pt x="1468" y="265"/>
                    <a:pt x="1468" y="265"/>
                  </a:cubicBezTo>
                  <a:cubicBezTo>
                    <a:pt x="1463" y="265"/>
                    <a:pt x="1459" y="267"/>
                    <a:pt x="1454" y="268"/>
                  </a:cubicBezTo>
                  <a:cubicBezTo>
                    <a:pt x="1451" y="269"/>
                    <a:pt x="1448" y="271"/>
                    <a:pt x="1446" y="271"/>
                  </a:cubicBezTo>
                  <a:cubicBezTo>
                    <a:pt x="1436" y="273"/>
                    <a:pt x="1428" y="271"/>
                    <a:pt x="1418" y="268"/>
                  </a:cubicBezTo>
                  <a:cubicBezTo>
                    <a:pt x="1416" y="268"/>
                    <a:pt x="1412" y="266"/>
                    <a:pt x="1408" y="264"/>
                  </a:cubicBezTo>
                  <a:cubicBezTo>
                    <a:pt x="1399" y="260"/>
                    <a:pt x="1395" y="258"/>
                    <a:pt x="1393" y="258"/>
                  </a:cubicBezTo>
                  <a:cubicBezTo>
                    <a:pt x="1392" y="258"/>
                    <a:pt x="1392" y="258"/>
                    <a:pt x="1392" y="258"/>
                  </a:cubicBezTo>
                  <a:cubicBezTo>
                    <a:pt x="1389" y="259"/>
                    <a:pt x="1384" y="259"/>
                    <a:pt x="1381" y="258"/>
                  </a:cubicBezTo>
                  <a:cubicBezTo>
                    <a:pt x="1377" y="258"/>
                    <a:pt x="1377" y="257"/>
                    <a:pt x="1376" y="256"/>
                  </a:cubicBezTo>
                  <a:cubicBezTo>
                    <a:pt x="1375" y="255"/>
                    <a:pt x="1375" y="253"/>
                    <a:pt x="1372" y="251"/>
                  </a:cubicBezTo>
                  <a:cubicBezTo>
                    <a:pt x="1369" y="249"/>
                    <a:pt x="1365" y="247"/>
                    <a:pt x="1362" y="245"/>
                  </a:cubicBezTo>
                  <a:cubicBezTo>
                    <a:pt x="1359" y="243"/>
                    <a:pt x="1356" y="241"/>
                    <a:pt x="1353" y="239"/>
                  </a:cubicBezTo>
                  <a:cubicBezTo>
                    <a:pt x="1353" y="238"/>
                    <a:pt x="1352" y="237"/>
                    <a:pt x="1352" y="236"/>
                  </a:cubicBezTo>
                  <a:cubicBezTo>
                    <a:pt x="1352" y="235"/>
                    <a:pt x="1351" y="235"/>
                    <a:pt x="1351" y="234"/>
                  </a:cubicBezTo>
                  <a:cubicBezTo>
                    <a:pt x="1351" y="232"/>
                    <a:pt x="1351" y="232"/>
                    <a:pt x="1351" y="232"/>
                  </a:cubicBezTo>
                  <a:cubicBezTo>
                    <a:pt x="1350" y="232"/>
                    <a:pt x="1350" y="232"/>
                    <a:pt x="1350" y="232"/>
                  </a:cubicBezTo>
                  <a:cubicBezTo>
                    <a:pt x="1345" y="227"/>
                    <a:pt x="1338" y="225"/>
                    <a:pt x="1330" y="225"/>
                  </a:cubicBezTo>
                  <a:cubicBezTo>
                    <a:pt x="1314" y="225"/>
                    <a:pt x="1296" y="235"/>
                    <a:pt x="1283" y="243"/>
                  </a:cubicBezTo>
                  <a:cubicBezTo>
                    <a:pt x="1282" y="244"/>
                    <a:pt x="1282" y="244"/>
                    <a:pt x="1282" y="244"/>
                  </a:cubicBezTo>
                  <a:cubicBezTo>
                    <a:pt x="1280" y="244"/>
                    <a:pt x="1280" y="247"/>
                    <a:pt x="1280" y="249"/>
                  </a:cubicBezTo>
                  <a:cubicBezTo>
                    <a:pt x="1280" y="251"/>
                    <a:pt x="1280" y="251"/>
                    <a:pt x="1280" y="251"/>
                  </a:cubicBezTo>
                  <a:cubicBezTo>
                    <a:pt x="1282" y="252"/>
                    <a:pt x="1282" y="252"/>
                    <a:pt x="1282" y="252"/>
                  </a:cubicBezTo>
                  <a:cubicBezTo>
                    <a:pt x="1283" y="253"/>
                    <a:pt x="1283" y="253"/>
                    <a:pt x="1285" y="254"/>
                  </a:cubicBezTo>
                  <a:cubicBezTo>
                    <a:pt x="1289" y="258"/>
                    <a:pt x="1293" y="260"/>
                    <a:pt x="1297" y="260"/>
                  </a:cubicBezTo>
                  <a:cubicBezTo>
                    <a:pt x="1299" y="260"/>
                    <a:pt x="1301" y="260"/>
                    <a:pt x="1302" y="259"/>
                  </a:cubicBezTo>
                  <a:cubicBezTo>
                    <a:pt x="1303" y="258"/>
                    <a:pt x="1303" y="256"/>
                    <a:pt x="1304" y="255"/>
                  </a:cubicBezTo>
                  <a:cubicBezTo>
                    <a:pt x="1308" y="255"/>
                    <a:pt x="1313" y="252"/>
                    <a:pt x="1318" y="250"/>
                  </a:cubicBezTo>
                  <a:cubicBezTo>
                    <a:pt x="1320" y="249"/>
                    <a:pt x="1322" y="248"/>
                    <a:pt x="1324" y="248"/>
                  </a:cubicBezTo>
                  <a:cubicBezTo>
                    <a:pt x="1328" y="246"/>
                    <a:pt x="1333" y="246"/>
                    <a:pt x="1337" y="245"/>
                  </a:cubicBezTo>
                  <a:cubicBezTo>
                    <a:pt x="1334" y="247"/>
                    <a:pt x="1329" y="249"/>
                    <a:pt x="1319" y="253"/>
                  </a:cubicBezTo>
                  <a:cubicBezTo>
                    <a:pt x="1318" y="253"/>
                    <a:pt x="1317" y="254"/>
                    <a:pt x="1316" y="254"/>
                  </a:cubicBezTo>
                  <a:cubicBezTo>
                    <a:pt x="1315" y="255"/>
                    <a:pt x="1313" y="255"/>
                    <a:pt x="1311" y="255"/>
                  </a:cubicBezTo>
                  <a:cubicBezTo>
                    <a:pt x="1307" y="256"/>
                    <a:pt x="1301" y="258"/>
                    <a:pt x="1298" y="263"/>
                  </a:cubicBezTo>
                  <a:cubicBezTo>
                    <a:pt x="1294" y="270"/>
                    <a:pt x="1298" y="276"/>
                    <a:pt x="1300" y="281"/>
                  </a:cubicBezTo>
                  <a:cubicBezTo>
                    <a:pt x="1302" y="284"/>
                    <a:pt x="1303" y="286"/>
                    <a:pt x="1303" y="289"/>
                  </a:cubicBezTo>
                  <a:cubicBezTo>
                    <a:pt x="1304" y="292"/>
                    <a:pt x="1304" y="295"/>
                    <a:pt x="1304" y="298"/>
                  </a:cubicBezTo>
                  <a:cubicBezTo>
                    <a:pt x="1304" y="300"/>
                    <a:pt x="1304" y="303"/>
                    <a:pt x="1304" y="306"/>
                  </a:cubicBezTo>
                  <a:cubicBezTo>
                    <a:pt x="1300" y="307"/>
                    <a:pt x="1300" y="307"/>
                    <a:pt x="1300" y="307"/>
                  </a:cubicBezTo>
                  <a:cubicBezTo>
                    <a:pt x="1303" y="311"/>
                    <a:pt x="1303" y="311"/>
                    <a:pt x="1303" y="311"/>
                  </a:cubicBezTo>
                  <a:cubicBezTo>
                    <a:pt x="1304" y="312"/>
                    <a:pt x="1305" y="314"/>
                    <a:pt x="1306" y="317"/>
                  </a:cubicBezTo>
                  <a:cubicBezTo>
                    <a:pt x="1302" y="313"/>
                    <a:pt x="1296" y="308"/>
                    <a:pt x="1295" y="306"/>
                  </a:cubicBezTo>
                  <a:cubicBezTo>
                    <a:pt x="1294" y="304"/>
                    <a:pt x="1295" y="302"/>
                    <a:pt x="1295" y="299"/>
                  </a:cubicBezTo>
                  <a:cubicBezTo>
                    <a:pt x="1295" y="296"/>
                    <a:pt x="1296" y="292"/>
                    <a:pt x="1293" y="288"/>
                  </a:cubicBezTo>
                  <a:cubicBezTo>
                    <a:pt x="1290" y="282"/>
                    <a:pt x="1286" y="282"/>
                    <a:pt x="1283" y="282"/>
                  </a:cubicBezTo>
                  <a:cubicBezTo>
                    <a:pt x="1281" y="282"/>
                    <a:pt x="1279" y="281"/>
                    <a:pt x="1277" y="279"/>
                  </a:cubicBezTo>
                  <a:cubicBezTo>
                    <a:pt x="1276" y="278"/>
                    <a:pt x="1275" y="277"/>
                    <a:pt x="1275" y="277"/>
                  </a:cubicBezTo>
                  <a:cubicBezTo>
                    <a:pt x="1274" y="274"/>
                    <a:pt x="1273" y="272"/>
                    <a:pt x="1269" y="271"/>
                  </a:cubicBezTo>
                  <a:cubicBezTo>
                    <a:pt x="1267" y="270"/>
                    <a:pt x="1265" y="270"/>
                    <a:pt x="1264" y="270"/>
                  </a:cubicBezTo>
                  <a:cubicBezTo>
                    <a:pt x="1261" y="270"/>
                    <a:pt x="1261" y="270"/>
                    <a:pt x="1261" y="270"/>
                  </a:cubicBezTo>
                  <a:cubicBezTo>
                    <a:pt x="1259" y="270"/>
                    <a:pt x="1258" y="270"/>
                    <a:pt x="1257" y="268"/>
                  </a:cubicBezTo>
                  <a:cubicBezTo>
                    <a:pt x="1256" y="268"/>
                    <a:pt x="1256" y="267"/>
                    <a:pt x="1256" y="266"/>
                  </a:cubicBezTo>
                  <a:cubicBezTo>
                    <a:pt x="1256" y="264"/>
                    <a:pt x="1256" y="260"/>
                    <a:pt x="1252" y="258"/>
                  </a:cubicBezTo>
                  <a:cubicBezTo>
                    <a:pt x="1250" y="257"/>
                    <a:pt x="1249" y="257"/>
                    <a:pt x="1248" y="257"/>
                  </a:cubicBezTo>
                  <a:cubicBezTo>
                    <a:pt x="1245" y="257"/>
                    <a:pt x="1243" y="259"/>
                    <a:pt x="1242" y="260"/>
                  </a:cubicBezTo>
                  <a:cubicBezTo>
                    <a:pt x="1241" y="261"/>
                    <a:pt x="1240" y="261"/>
                    <a:pt x="1240" y="262"/>
                  </a:cubicBezTo>
                  <a:cubicBezTo>
                    <a:pt x="1233" y="265"/>
                    <a:pt x="1227" y="266"/>
                    <a:pt x="1220" y="267"/>
                  </a:cubicBezTo>
                  <a:cubicBezTo>
                    <a:pt x="1213" y="269"/>
                    <a:pt x="1205" y="269"/>
                    <a:pt x="1197" y="270"/>
                  </a:cubicBezTo>
                  <a:cubicBezTo>
                    <a:pt x="1190" y="270"/>
                    <a:pt x="1183" y="270"/>
                    <a:pt x="1176" y="271"/>
                  </a:cubicBezTo>
                  <a:cubicBezTo>
                    <a:pt x="1176" y="272"/>
                    <a:pt x="1176" y="272"/>
                    <a:pt x="1176" y="272"/>
                  </a:cubicBezTo>
                  <a:cubicBezTo>
                    <a:pt x="1172" y="272"/>
                    <a:pt x="1163" y="270"/>
                    <a:pt x="1154" y="269"/>
                  </a:cubicBezTo>
                  <a:cubicBezTo>
                    <a:pt x="1148" y="269"/>
                    <a:pt x="1142" y="268"/>
                    <a:pt x="1138" y="267"/>
                  </a:cubicBezTo>
                  <a:cubicBezTo>
                    <a:pt x="1143" y="263"/>
                    <a:pt x="1149" y="260"/>
                    <a:pt x="1155" y="258"/>
                  </a:cubicBezTo>
                  <a:cubicBezTo>
                    <a:pt x="1158" y="256"/>
                    <a:pt x="1161" y="255"/>
                    <a:pt x="1164" y="253"/>
                  </a:cubicBezTo>
                  <a:cubicBezTo>
                    <a:pt x="1166" y="252"/>
                    <a:pt x="1166" y="252"/>
                    <a:pt x="1166" y="252"/>
                  </a:cubicBezTo>
                  <a:cubicBezTo>
                    <a:pt x="1166" y="251"/>
                    <a:pt x="1166" y="251"/>
                    <a:pt x="1166" y="251"/>
                  </a:cubicBezTo>
                  <a:cubicBezTo>
                    <a:pt x="1166" y="228"/>
                    <a:pt x="1138" y="223"/>
                    <a:pt x="1123" y="223"/>
                  </a:cubicBezTo>
                  <a:cubicBezTo>
                    <a:pt x="1120" y="224"/>
                    <a:pt x="1118" y="224"/>
                    <a:pt x="1115" y="224"/>
                  </a:cubicBezTo>
                  <a:cubicBezTo>
                    <a:pt x="1110" y="225"/>
                    <a:pt x="1105" y="225"/>
                    <a:pt x="1101" y="224"/>
                  </a:cubicBezTo>
                  <a:cubicBezTo>
                    <a:pt x="1098" y="224"/>
                    <a:pt x="1095" y="223"/>
                    <a:pt x="1092" y="222"/>
                  </a:cubicBezTo>
                  <a:cubicBezTo>
                    <a:pt x="1088" y="220"/>
                    <a:pt x="1084" y="219"/>
                    <a:pt x="1080" y="218"/>
                  </a:cubicBezTo>
                  <a:cubicBezTo>
                    <a:pt x="1080" y="217"/>
                    <a:pt x="1080" y="217"/>
                    <a:pt x="1080" y="217"/>
                  </a:cubicBezTo>
                  <a:cubicBezTo>
                    <a:pt x="1078" y="217"/>
                    <a:pt x="1078" y="217"/>
                    <a:pt x="1078" y="217"/>
                  </a:cubicBezTo>
                  <a:cubicBezTo>
                    <a:pt x="1078" y="217"/>
                    <a:pt x="1078" y="217"/>
                    <a:pt x="1078" y="217"/>
                  </a:cubicBezTo>
                  <a:cubicBezTo>
                    <a:pt x="1077" y="217"/>
                    <a:pt x="1077" y="217"/>
                    <a:pt x="1077" y="217"/>
                  </a:cubicBezTo>
                  <a:cubicBezTo>
                    <a:pt x="1077" y="215"/>
                    <a:pt x="1077" y="215"/>
                    <a:pt x="1077" y="215"/>
                  </a:cubicBezTo>
                  <a:cubicBezTo>
                    <a:pt x="1077" y="215"/>
                    <a:pt x="1076" y="215"/>
                    <a:pt x="1075" y="216"/>
                  </a:cubicBezTo>
                  <a:cubicBezTo>
                    <a:pt x="1074" y="216"/>
                    <a:pt x="1073" y="215"/>
                    <a:pt x="1072" y="215"/>
                  </a:cubicBezTo>
                  <a:cubicBezTo>
                    <a:pt x="1067" y="214"/>
                    <a:pt x="1063" y="213"/>
                    <a:pt x="1059" y="210"/>
                  </a:cubicBezTo>
                  <a:cubicBezTo>
                    <a:pt x="1057" y="209"/>
                    <a:pt x="1055" y="208"/>
                    <a:pt x="1053" y="207"/>
                  </a:cubicBezTo>
                  <a:cubicBezTo>
                    <a:pt x="1048" y="204"/>
                    <a:pt x="1042" y="200"/>
                    <a:pt x="1037" y="199"/>
                  </a:cubicBezTo>
                  <a:cubicBezTo>
                    <a:pt x="1034" y="199"/>
                    <a:pt x="1032" y="199"/>
                    <a:pt x="1031" y="199"/>
                  </a:cubicBezTo>
                  <a:cubicBezTo>
                    <a:pt x="1029" y="199"/>
                    <a:pt x="1028" y="200"/>
                    <a:pt x="1024" y="198"/>
                  </a:cubicBezTo>
                  <a:cubicBezTo>
                    <a:pt x="1022" y="197"/>
                    <a:pt x="1021" y="196"/>
                    <a:pt x="1019" y="194"/>
                  </a:cubicBezTo>
                  <a:cubicBezTo>
                    <a:pt x="1017" y="192"/>
                    <a:pt x="1013" y="190"/>
                    <a:pt x="1010" y="188"/>
                  </a:cubicBezTo>
                  <a:cubicBezTo>
                    <a:pt x="1000" y="184"/>
                    <a:pt x="985" y="186"/>
                    <a:pt x="974" y="191"/>
                  </a:cubicBezTo>
                  <a:cubicBezTo>
                    <a:pt x="970" y="193"/>
                    <a:pt x="967" y="197"/>
                    <a:pt x="965" y="201"/>
                  </a:cubicBezTo>
                  <a:cubicBezTo>
                    <a:pt x="964" y="203"/>
                    <a:pt x="962" y="205"/>
                    <a:pt x="961" y="206"/>
                  </a:cubicBezTo>
                  <a:cubicBezTo>
                    <a:pt x="960" y="206"/>
                    <a:pt x="959" y="206"/>
                    <a:pt x="957" y="206"/>
                  </a:cubicBezTo>
                  <a:cubicBezTo>
                    <a:pt x="955" y="206"/>
                    <a:pt x="952" y="206"/>
                    <a:pt x="950" y="206"/>
                  </a:cubicBezTo>
                  <a:cubicBezTo>
                    <a:pt x="951" y="205"/>
                    <a:pt x="952" y="205"/>
                    <a:pt x="953" y="204"/>
                  </a:cubicBezTo>
                  <a:cubicBezTo>
                    <a:pt x="955" y="203"/>
                    <a:pt x="955" y="203"/>
                    <a:pt x="955" y="203"/>
                  </a:cubicBezTo>
                  <a:cubicBezTo>
                    <a:pt x="954" y="201"/>
                    <a:pt x="954" y="201"/>
                    <a:pt x="954" y="201"/>
                  </a:cubicBezTo>
                  <a:cubicBezTo>
                    <a:pt x="954" y="200"/>
                    <a:pt x="954" y="199"/>
                    <a:pt x="955" y="199"/>
                  </a:cubicBezTo>
                  <a:cubicBezTo>
                    <a:pt x="955" y="197"/>
                    <a:pt x="955" y="197"/>
                    <a:pt x="955" y="197"/>
                  </a:cubicBezTo>
                  <a:cubicBezTo>
                    <a:pt x="954" y="196"/>
                    <a:pt x="954" y="196"/>
                    <a:pt x="954" y="196"/>
                  </a:cubicBezTo>
                  <a:cubicBezTo>
                    <a:pt x="951" y="194"/>
                    <a:pt x="949" y="192"/>
                    <a:pt x="946" y="191"/>
                  </a:cubicBezTo>
                  <a:cubicBezTo>
                    <a:pt x="946" y="186"/>
                    <a:pt x="947" y="182"/>
                    <a:pt x="949" y="179"/>
                  </a:cubicBezTo>
                  <a:cubicBezTo>
                    <a:pt x="952" y="175"/>
                    <a:pt x="952" y="175"/>
                    <a:pt x="952" y="175"/>
                  </a:cubicBezTo>
                  <a:cubicBezTo>
                    <a:pt x="947" y="174"/>
                    <a:pt x="947" y="174"/>
                    <a:pt x="947" y="174"/>
                  </a:cubicBezTo>
                  <a:cubicBezTo>
                    <a:pt x="947" y="174"/>
                    <a:pt x="946" y="174"/>
                    <a:pt x="945" y="174"/>
                  </a:cubicBezTo>
                  <a:cubicBezTo>
                    <a:pt x="942" y="174"/>
                    <a:pt x="930" y="175"/>
                    <a:pt x="924" y="184"/>
                  </a:cubicBezTo>
                  <a:cubicBezTo>
                    <a:pt x="923" y="187"/>
                    <a:pt x="921" y="190"/>
                    <a:pt x="920" y="193"/>
                  </a:cubicBezTo>
                  <a:cubicBezTo>
                    <a:pt x="918" y="197"/>
                    <a:pt x="916" y="202"/>
                    <a:pt x="913" y="205"/>
                  </a:cubicBezTo>
                  <a:cubicBezTo>
                    <a:pt x="913" y="205"/>
                    <a:pt x="913" y="205"/>
                    <a:pt x="913" y="205"/>
                  </a:cubicBezTo>
                  <a:cubicBezTo>
                    <a:pt x="911" y="206"/>
                    <a:pt x="909" y="207"/>
                    <a:pt x="908" y="207"/>
                  </a:cubicBezTo>
                  <a:cubicBezTo>
                    <a:pt x="905" y="203"/>
                    <a:pt x="903" y="200"/>
                    <a:pt x="901" y="197"/>
                  </a:cubicBezTo>
                  <a:cubicBezTo>
                    <a:pt x="900" y="194"/>
                    <a:pt x="898" y="192"/>
                    <a:pt x="897" y="189"/>
                  </a:cubicBezTo>
                  <a:cubicBezTo>
                    <a:pt x="888" y="175"/>
                    <a:pt x="879" y="165"/>
                    <a:pt x="869" y="158"/>
                  </a:cubicBezTo>
                  <a:cubicBezTo>
                    <a:pt x="865" y="155"/>
                    <a:pt x="863" y="154"/>
                    <a:pt x="861" y="154"/>
                  </a:cubicBezTo>
                  <a:cubicBezTo>
                    <a:pt x="860" y="154"/>
                    <a:pt x="859" y="155"/>
                    <a:pt x="858" y="156"/>
                  </a:cubicBezTo>
                  <a:cubicBezTo>
                    <a:pt x="856" y="157"/>
                    <a:pt x="857" y="160"/>
                    <a:pt x="857" y="163"/>
                  </a:cubicBezTo>
                  <a:cubicBezTo>
                    <a:pt x="858" y="165"/>
                    <a:pt x="858" y="167"/>
                    <a:pt x="858" y="170"/>
                  </a:cubicBezTo>
                  <a:cubicBezTo>
                    <a:pt x="858" y="172"/>
                    <a:pt x="856" y="174"/>
                    <a:pt x="854" y="176"/>
                  </a:cubicBezTo>
                  <a:cubicBezTo>
                    <a:pt x="851" y="178"/>
                    <a:pt x="847" y="181"/>
                    <a:pt x="847" y="188"/>
                  </a:cubicBezTo>
                  <a:cubicBezTo>
                    <a:pt x="847" y="188"/>
                    <a:pt x="846" y="188"/>
                    <a:pt x="845" y="188"/>
                  </a:cubicBezTo>
                  <a:cubicBezTo>
                    <a:pt x="842" y="188"/>
                    <a:pt x="838" y="188"/>
                    <a:pt x="835" y="187"/>
                  </a:cubicBezTo>
                  <a:cubicBezTo>
                    <a:pt x="833" y="187"/>
                    <a:pt x="831" y="187"/>
                    <a:pt x="831" y="187"/>
                  </a:cubicBezTo>
                  <a:cubicBezTo>
                    <a:pt x="831" y="187"/>
                    <a:pt x="831" y="187"/>
                    <a:pt x="831" y="187"/>
                  </a:cubicBezTo>
                  <a:cubicBezTo>
                    <a:pt x="820" y="187"/>
                    <a:pt x="812" y="193"/>
                    <a:pt x="804" y="199"/>
                  </a:cubicBezTo>
                  <a:cubicBezTo>
                    <a:pt x="801" y="201"/>
                    <a:pt x="799" y="203"/>
                    <a:pt x="797" y="205"/>
                  </a:cubicBezTo>
                  <a:cubicBezTo>
                    <a:pt x="795" y="206"/>
                    <a:pt x="793" y="207"/>
                    <a:pt x="791" y="209"/>
                  </a:cubicBezTo>
                  <a:cubicBezTo>
                    <a:pt x="781" y="215"/>
                    <a:pt x="770" y="222"/>
                    <a:pt x="759" y="226"/>
                  </a:cubicBezTo>
                  <a:cubicBezTo>
                    <a:pt x="758" y="226"/>
                    <a:pt x="758" y="226"/>
                    <a:pt x="758" y="226"/>
                  </a:cubicBezTo>
                  <a:cubicBezTo>
                    <a:pt x="757" y="227"/>
                    <a:pt x="757" y="227"/>
                    <a:pt x="757" y="227"/>
                  </a:cubicBezTo>
                  <a:cubicBezTo>
                    <a:pt x="754" y="232"/>
                    <a:pt x="752" y="231"/>
                    <a:pt x="752" y="230"/>
                  </a:cubicBezTo>
                  <a:cubicBezTo>
                    <a:pt x="751" y="228"/>
                    <a:pt x="752" y="225"/>
                    <a:pt x="755" y="222"/>
                  </a:cubicBezTo>
                  <a:cubicBezTo>
                    <a:pt x="759" y="217"/>
                    <a:pt x="768" y="214"/>
                    <a:pt x="774" y="212"/>
                  </a:cubicBezTo>
                  <a:cubicBezTo>
                    <a:pt x="780" y="210"/>
                    <a:pt x="786" y="206"/>
                    <a:pt x="791" y="203"/>
                  </a:cubicBezTo>
                  <a:cubicBezTo>
                    <a:pt x="796" y="200"/>
                    <a:pt x="801" y="197"/>
                    <a:pt x="807" y="195"/>
                  </a:cubicBezTo>
                  <a:cubicBezTo>
                    <a:pt x="808" y="194"/>
                    <a:pt x="808" y="194"/>
                    <a:pt x="808" y="194"/>
                  </a:cubicBezTo>
                  <a:cubicBezTo>
                    <a:pt x="809" y="193"/>
                    <a:pt x="809" y="193"/>
                    <a:pt x="809" y="193"/>
                  </a:cubicBezTo>
                  <a:cubicBezTo>
                    <a:pt x="809" y="192"/>
                    <a:pt x="809" y="192"/>
                    <a:pt x="809" y="192"/>
                  </a:cubicBezTo>
                  <a:cubicBezTo>
                    <a:pt x="813" y="190"/>
                    <a:pt x="817" y="189"/>
                    <a:pt x="821" y="188"/>
                  </a:cubicBezTo>
                  <a:cubicBezTo>
                    <a:pt x="827" y="186"/>
                    <a:pt x="827" y="186"/>
                    <a:pt x="827" y="186"/>
                  </a:cubicBezTo>
                  <a:cubicBezTo>
                    <a:pt x="828" y="186"/>
                    <a:pt x="828" y="186"/>
                    <a:pt x="828" y="186"/>
                  </a:cubicBezTo>
                  <a:cubicBezTo>
                    <a:pt x="828" y="185"/>
                    <a:pt x="828" y="185"/>
                    <a:pt x="828" y="185"/>
                  </a:cubicBezTo>
                  <a:cubicBezTo>
                    <a:pt x="829" y="184"/>
                    <a:pt x="829" y="184"/>
                    <a:pt x="829" y="184"/>
                  </a:cubicBezTo>
                  <a:cubicBezTo>
                    <a:pt x="831" y="183"/>
                    <a:pt x="831" y="183"/>
                    <a:pt x="831" y="183"/>
                  </a:cubicBezTo>
                  <a:cubicBezTo>
                    <a:pt x="830" y="181"/>
                    <a:pt x="830" y="181"/>
                    <a:pt x="830" y="181"/>
                  </a:cubicBezTo>
                  <a:cubicBezTo>
                    <a:pt x="830" y="179"/>
                    <a:pt x="829" y="174"/>
                    <a:pt x="821" y="174"/>
                  </a:cubicBezTo>
                  <a:cubicBezTo>
                    <a:pt x="804" y="174"/>
                    <a:pt x="758" y="198"/>
                    <a:pt x="754" y="200"/>
                  </a:cubicBezTo>
                  <a:cubicBezTo>
                    <a:pt x="752" y="201"/>
                    <a:pt x="751" y="202"/>
                    <a:pt x="750" y="203"/>
                  </a:cubicBezTo>
                  <a:cubicBezTo>
                    <a:pt x="747" y="206"/>
                    <a:pt x="745" y="207"/>
                    <a:pt x="742" y="207"/>
                  </a:cubicBezTo>
                  <a:cubicBezTo>
                    <a:pt x="740" y="202"/>
                    <a:pt x="733" y="200"/>
                    <a:pt x="723" y="200"/>
                  </a:cubicBezTo>
                  <a:cubicBezTo>
                    <a:pt x="719" y="200"/>
                    <a:pt x="716" y="200"/>
                    <a:pt x="714" y="201"/>
                  </a:cubicBezTo>
                  <a:cubicBezTo>
                    <a:pt x="713" y="201"/>
                    <a:pt x="712" y="201"/>
                    <a:pt x="711" y="201"/>
                  </a:cubicBezTo>
                  <a:cubicBezTo>
                    <a:pt x="704" y="203"/>
                    <a:pt x="696" y="204"/>
                    <a:pt x="693" y="210"/>
                  </a:cubicBezTo>
                  <a:cubicBezTo>
                    <a:pt x="691" y="213"/>
                    <a:pt x="691" y="217"/>
                    <a:pt x="693" y="221"/>
                  </a:cubicBezTo>
                  <a:cubicBezTo>
                    <a:pt x="693" y="223"/>
                    <a:pt x="693" y="223"/>
                    <a:pt x="693" y="223"/>
                  </a:cubicBezTo>
                  <a:cubicBezTo>
                    <a:pt x="695" y="223"/>
                    <a:pt x="695" y="223"/>
                    <a:pt x="695" y="223"/>
                  </a:cubicBezTo>
                  <a:cubicBezTo>
                    <a:pt x="698" y="224"/>
                    <a:pt x="701" y="226"/>
                    <a:pt x="702" y="229"/>
                  </a:cubicBezTo>
                  <a:cubicBezTo>
                    <a:pt x="703" y="230"/>
                    <a:pt x="703" y="231"/>
                    <a:pt x="703" y="232"/>
                  </a:cubicBezTo>
                  <a:cubicBezTo>
                    <a:pt x="701" y="231"/>
                    <a:pt x="700" y="231"/>
                    <a:pt x="699" y="230"/>
                  </a:cubicBezTo>
                  <a:cubicBezTo>
                    <a:pt x="694" y="229"/>
                    <a:pt x="690" y="227"/>
                    <a:pt x="684" y="227"/>
                  </a:cubicBezTo>
                  <a:cubicBezTo>
                    <a:pt x="683" y="227"/>
                    <a:pt x="683" y="227"/>
                    <a:pt x="683" y="227"/>
                  </a:cubicBezTo>
                  <a:cubicBezTo>
                    <a:pt x="680" y="227"/>
                    <a:pt x="677" y="227"/>
                    <a:pt x="675" y="228"/>
                  </a:cubicBezTo>
                  <a:cubicBezTo>
                    <a:pt x="670" y="229"/>
                    <a:pt x="667" y="229"/>
                    <a:pt x="662" y="229"/>
                  </a:cubicBezTo>
                  <a:cubicBezTo>
                    <a:pt x="657" y="228"/>
                    <a:pt x="652" y="224"/>
                    <a:pt x="646" y="221"/>
                  </a:cubicBezTo>
                  <a:cubicBezTo>
                    <a:pt x="644" y="219"/>
                    <a:pt x="641" y="217"/>
                    <a:pt x="639" y="216"/>
                  </a:cubicBezTo>
                  <a:cubicBezTo>
                    <a:pt x="637" y="215"/>
                    <a:pt x="634" y="212"/>
                    <a:pt x="630" y="209"/>
                  </a:cubicBezTo>
                  <a:cubicBezTo>
                    <a:pt x="621" y="202"/>
                    <a:pt x="616" y="198"/>
                    <a:pt x="613" y="198"/>
                  </a:cubicBezTo>
                  <a:cubicBezTo>
                    <a:pt x="611" y="198"/>
                    <a:pt x="609" y="198"/>
                    <a:pt x="607" y="198"/>
                  </a:cubicBezTo>
                  <a:cubicBezTo>
                    <a:pt x="603" y="197"/>
                    <a:pt x="599" y="197"/>
                    <a:pt x="594" y="197"/>
                  </a:cubicBezTo>
                  <a:cubicBezTo>
                    <a:pt x="591" y="197"/>
                    <a:pt x="585" y="199"/>
                    <a:pt x="581" y="200"/>
                  </a:cubicBezTo>
                  <a:cubicBezTo>
                    <a:pt x="577" y="191"/>
                    <a:pt x="570" y="190"/>
                    <a:pt x="564" y="189"/>
                  </a:cubicBezTo>
                  <a:cubicBezTo>
                    <a:pt x="562" y="189"/>
                    <a:pt x="559" y="189"/>
                    <a:pt x="557" y="188"/>
                  </a:cubicBezTo>
                  <a:cubicBezTo>
                    <a:pt x="554" y="187"/>
                    <a:pt x="552" y="186"/>
                    <a:pt x="549" y="185"/>
                  </a:cubicBezTo>
                  <a:cubicBezTo>
                    <a:pt x="542" y="183"/>
                    <a:pt x="536" y="180"/>
                    <a:pt x="526" y="181"/>
                  </a:cubicBezTo>
                  <a:cubicBezTo>
                    <a:pt x="523" y="182"/>
                    <a:pt x="521" y="182"/>
                    <a:pt x="518" y="183"/>
                  </a:cubicBezTo>
                  <a:cubicBezTo>
                    <a:pt x="512" y="184"/>
                    <a:pt x="507" y="185"/>
                    <a:pt x="501" y="184"/>
                  </a:cubicBezTo>
                  <a:cubicBezTo>
                    <a:pt x="495" y="184"/>
                    <a:pt x="489" y="181"/>
                    <a:pt x="483" y="178"/>
                  </a:cubicBezTo>
                  <a:cubicBezTo>
                    <a:pt x="475" y="175"/>
                    <a:pt x="467" y="171"/>
                    <a:pt x="457" y="171"/>
                  </a:cubicBezTo>
                  <a:cubicBezTo>
                    <a:pt x="454" y="171"/>
                    <a:pt x="451" y="171"/>
                    <a:pt x="448" y="172"/>
                  </a:cubicBezTo>
                  <a:cubicBezTo>
                    <a:pt x="446" y="173"/>
                    <a:pt x="443" y="173"/>
                    <a:pt x="441" y="173"/>
                  </a:cubicBezTo>
                  <a:cubicBezTo>
                    <a:pt x="435" y="173"/>
                    <a:pt x="429" y="171"/>
                    <a:pt x="423" y="169"/>
                  </a:cubicBezTo>
                  <a:cubicBezTo>
                    <a:pt x="415" y="166"/>
                    <a:pt x="406" y="163"/>
                    <a:pt x="396" y="164"/>
                  </a:cubicBezTo>
                  <a:cubicBezTo>
                    <a:pt x="392" y="164"/>
                    <a:pt x="388" y="165"/>
                    <a:pt x="383" y="166"/>
                  </a:cubicBezTo>
                  <a:cubicBezTo>
                    <a:pt x="375" y="167"/>
                    <a:pt x="367" y="169"/>
                    <a:pt x="360" y="169"/>
                  </a:cubicBezTo>
                  <a:cubicBezTo>
                    <a:pt x="355" y="169"/>
                    <a:pt x="351" y="168"/>
                    <a:pt x="349" y="166"/>
                  </a:cubicBezTo>
                  <a:cubicBezTo>
                    <a:pt x="350" y="166"/>
                    <a:pt x="350" y="166"/>
                    <a:pt x="351" y="165"/>
                  </a:cubicBezTo>
                  <a:cubicBezTo>
                    <a:pt x="354" y="165"/>
                    <a:pt x="354" y="165"/>
                    <a:pt x="354" y="165"/>
                  </a:cubicBezTo>
                  <a:cubicBezTo>
                    <a:pt x="354" y="162"/>
                    <a:pt x="354" y="162"/>
                    <a:pt x="354" y="162"/>
                  </a:cubicBezTo>
                  <a:cubicBezTo>
                    <a:pt x="354" y="158"/>
                    <a:pt x="354" y="157"/>
                    <a:pt x="353" y="156"/>
                  </a:cubicBezTo>
                  <a:cubicBezTo>
                    <a:pt x="352" y="155"/>
                    <a:pt x="352" y="155"/>
                    <a:pt x="352" y="155"/>
                  </a:cubicBezTo>
                  <a:cubicBezTo>
                    <a:pt x="349" y="155"/>
                    <a:pt x="349" y="155"/>
                    <a:pt x="349" y="155"/>
                  </a:cubicBezTo>
                  <a:cubicBezTo>
                    <a:pt x="349" y="155"/>
                    <a:pt x="349" y="155"/>
                    <a:pt x="349" y="155"/>
                  </a:cubicBezTo>
                  <a:cubicBezTo>
                    <a:pt x="348" y="155"/>
                    <a:pt x="346" y="154"/>
                    <a:pt x="345" y="154"/>
                  </a:cubicBezTo>
                  <a:cubicBezTo>
                    <a:pt x="344" y="154"/>
                    <a:pt x="344" y="154"/>
                    <a:pt x="343" y="154"/>
                  </a:cubicBezTo>
                  <a:cubicBezTo>
                    <a:pt x="345" y="151"/>
                    <a:pt x="345" y="151"/>
                    <a:pt x="345" y="151"/>
                  </a:cubicBezTo>
                  <a:cubicBezTo>
                    <a:pt x="341" y="150"/>
                    <a:pt x="341" y="150"/>
                    <a:pt x="341" y="150"/>
                  </a:cubicBezTo>
                  <a:cubicBezTo>
                    <a:pt x="328" y="146"/>
                    <a:pt x="312" y="144"/>
                    <a:pt x="298" y="144"/>
                  </a:cubicBezTo>
                  <a:cubicBezTo>
                    <a:pt x="297" y="142"/>
                    <a:pt x="297" y="142"/>
                    <a:pt x="297" y="142"/>
                  </a:cubicBezTo>
                  <a:cubicBezTo>
                    <a:pt x="293" y="137"/>
                    <a:pt x="289" y="136"/>
                    <a:pt x="287" y="136"/>
                  </a:cubicBezTo>
                  <a:cubicBezTo>
                    <a:pt x="281" y="136"/>
                    <a:pt x="275" y="141"/>
                    <a:pt x="273" y="147"/>
                  </a:cubicBezTo>
                  <a:cubicBezTo>
                    <a:pt x="272" y="147"/>
                    <a:pt x="270" y="146"/>
                    <a:pt x="269" y="145"/>
                  </a:cubicBezTo>
                  <a:cubicBezTo>
                    <a:pt x="271" y="142"/>
                    <a:pt x="271" y="138"/>
                    <a:pt x="270" y="136"/>
                  </a:cubicBezTo>
                  <a:cubicBezTo>
                    <a:pt x="268" y="132"/>
                    <a:pt x="262" y="130"/>
                    <a:pt x="255" y="130"/>
                  </a:cubicBezTo>
                  <a:cubicBezTo>
                    <a:pt x="249" y="130"/>
                    <a:pt x="243" y="131"/>
                    <a:pt x="239" y="132"/>
                  </a:cubicBezTo>
                  <a:cubicBezTo>
                    <a:pt x="236" y="134"/>
                    <a:pt x="233" y="136"/>
                    <a:pt x="231" y="138"/>
                  </a:cubicBezTo>
                  <a:cubicBezTo>
                    <a:pt x="229" y="139"/>
                    <a:pt x="226" y="141"/>
                    <a:pt x="224" y="142"/>
                  </a:cubicBezTo>
                  <a:cubicBezTo>
                    <a:pt x="220" y="144"/>
                    <a:pt x="215" y="144"/>
                    <a:pt x="209" y="144"/>
                  </a:cubicBezTo>
                  <a:cubicBezTo>
                    <a:pt x="207" y="144"/>
                    <a:pt x="205" y="144"/>
                    <a:pt x="20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0" y="146"/>
                    <a:pt x="200" y="146"/>
                    <a:pt x="200" y="146"/>
                  </a:cubicBezTo>
                  <a:cubicBezTo>
                    <a:pt x="199" y="148"/>
                    <a:pt x="197" y="149"/>
                    <a:pt x="195" y="151"/>
                  </a:cubicBezTo>
                  <a:cubicBezTo>
                    <a:pt x="194" y="151"/>
                    <a:pt x="194" y="152"/>
                    <a:pt x="193" y="153"/>
                  </a:cubicBezTo>
                  <a:cubicBezTo>
                    <a:pt x="189" y="152"/>
                    <a:pt x="185" y="151"/>
                    <a:pt x="180" y="151"/>
                  </a:cubicBezTo>
                  <a:cubicBezTo>
                    <a:pt x="174" y="151"/>
                    <a:pt x="170" y="152"/>
                    <a:pt x="166" y="153"/>
                  </a:cubicBezTo>
                  <a:cubicBezTo>
                    <a:pt x="162" y="155"/>
                    <a:pt x="159" y="158"/>
                    <a:pt x="156" y="160"/>
                  </a:cubicBezTo>
                  <a:cubicBezTo>
                    <a:pt x="154" y="162"/>
                    <a:pt x="151" y="164"/>
                    <a:pt x="149" y="166"/>
                  </a:cubicBezTo>
                  <a:cubicBezTo>
                    <a:pt x="146" y="167"/>
                    <a:pt x="142" y="168"/>
                    <a:pt x="139" y="169"/>
                  </a:cubicBezTo>
                  <a:cubicBezTo>
                    <a:pt x="135" y="169"/>
                    <a:pt x="130" y="170"/>
                    <a:pt x="126" y="173"/>
                  </a:cubicBezTo>
                  <a:cubicBezTo>
                    <a:pt x="121" y="176"/>
                    <a:pt x="117" y="182"/>
                    <a:pt x="113" y="188"/>
                  </a:cubicBezTo>
                  <a:cubicBezTo>
                    <a:pt x="112" y="190"/>
                    <a:pt x="111" y="192"/>
                    <a:pt x="109" y="193"/>
                  </a:cubicBezTo>
                  <a:cubicBezTo>
                    <a:pt x="107" y="197"/>
                    <a:pt x="105" y="200"/>
                    <a:pt x="103" y="203"/>
                  </a:cubicBezTo>
                  <a:cubicBezTo>
                    <a:pt x="99" y="211"/>
                    <a:pt x="94" y="219"/>
                    <a:pt x="87" y="222"/>
                  </a:cubicBezTo>
                  <a:cubicBezTo>
                    <a:pt x="75" y="228"/>
                    <a:pt x="49" y="237"/>
                    <a:pt x="35" y="237"/>
                  </a:cubicBezTo>
                  <a:cubicBezTo>
                    <a:pt x="30" y="237"/>
                    <a:pt x="30" y="237"/>
                    <a:pt x="30" y="237"/>
                  </a:cubicBezTo>
                  <a:cubicBezTo>
                    <a:pt x="31" y="240"/>
                    <a:pt x="31" y="240"/>
                    <a:pt x="31" y="240"/>
                  </a:cubicBezTo>
                  <a:cubicBezTo>
                    <a:pt x="31" y="242"/>
                    <a:pt x="29" y="247"/>
                    <a:pt x="28" y="250"/>
                  </a:cubicBezTo>
                  <a:cubicBezTo>
                    <a:pt x="27" y="254"/>
                    <a:pt x="26" y="255"/>
                    <a:pt x="27" y="257"/>
                  </a:cubicBezTo>
                  <a:cubicBezTo>
                    <a:pt x="28" y="263"/>
                    <a:pt x="31" y="264"/>
                    <a:pt x="35" y="265"/>
                  </a:cubicBezTo>
                  <a:cubicBezTo>
                    <a:pt x="36" y="265"/>
                    <a:pt x="37" y="265"/>
                    <a:pt x="39" y="266"/>
                  </a:cubicBezTo>
                  <a:cubicBezTo>
                    <a:pt x="43" y="269"/>
                    <a:pt x="48" y="271"/>
                    <a:pt x="52" y="274"/>
                  </a:cubicBezTo>
                  <a:cubicBezTo>
                    <a:pt x="57" y="278"/>
                    <a:pt x="62" y="281"/>
                    <a:pt x="67" y="284"/>
                  </a:cubicBezTo>
                  <a:cubicBezTo>
                    <a:pt x="72" y="287"/>
                    <a:pt x="76" y="291"/>
                    <a:pt x="79" y="296"/>
                  </a:cubicBezTo>
                  <a:cubicBezTo>
                    <a:pt x="82" y="299"/>
                    <a:pt x="86" y="303"/>
                    <a:pt x="90" y="306"/>
                  </a:cubicBezTo>
                  <a:cubicBezTo>
                    <a:pt x="98" y="312"/>
                    <a:pt x="106" y="312"/>
                    <a:pt x="113" y="312"/>
                  </a:cubicBezTo>
                  <a:cubicBezTo>
                    <a:pt x="116" y="312"/>
                    <a:pt x="119" y="311"/>
                    <a:pt x="122" y="312"/>
                  </a:cubicBezTo>
                  <a:cubicBezTo>
                    <a:pt x="123" y="320"/>
                    <a:pt x="129" y="325"/>
                    <a:pt x="134" y="329"/>
                  </a:cubicBezTo>
                  <a:cubicBezTo>
                    <a:pt x="139" y="334"/>
                    <a:pt x="141" y="336"/>
                    <a:pt x="139" y="340"/>
                  </a:cubicBezTo>
                  <a:cubicBezTo>
                    <a:pt x="137" y="341"/>
                    <a:pt x="134" y="341"/>
                    <a:pt x="131" y="341"/>
                  </a:cubicBezTo>
                  <a:cubicBezTo>
                    <a:pt x="125" y="342"/>
                    <a:pt x="119" y="343"/>
                    <a:pt x="112" y="343"/>
                  </a:cubicBezTo>
                  <a:cubicBezTo>
                    <a:pt x="105" y="343"/>
                    <a:pt x="99" y="342"/>
                    <a:pt x="95" y="339"/>
                  </a:cubicBezTo>
                  <a:cubicBezTo>
                    <a:pt x="97" y="335"/>
                    <a:pt x="97" y="332"/>
                    <a:pt x="96" y="330"/>
                  </a:cubicBezTo>
                  <a:cubicBezTo>
                    <a:pt x="94" y="326"/>
                    <a:pt x="89" y="324"/>
                    <a:pt x="83" y="324"/>
                  </a:cubicBezTo>
                  <a:cubicBezTo>
                    <a:pt x="77" y="324"/>
                    <a:pt x="70" y="326"/>
                    <a:pt x="66" y="331"/>
                  </a:cubicBezTo>
                  <a:cubicBezTo>
                    <a:pt x="66" y="331"/>
                    <a:pt x="66" y="331"/>
                    <a:pt x="66" y="331"/>
                  </a:cubicBezTo>
                  <a:cubicBezTo>
                    <a:pt x="65" y="329"/>
                    <a:pt x="65" y="329"/>
                    <a:pt x="65" y="329"/>
                  </a:cubicBezTo>
                  <a:cubicBezTo>
                    <a:pt x="63" y="329"/>
                    <a:pt x="63" y="329"/>
                    <a:pt x="63" y="329"/>
                  </a:cubicBezTo>
                  <a:cubicBezTo>
                    <a:pt x="62" y="329"/>
                    <a:pt x="60" y="329"/>
                    <a:pt x="58" y="329"/>
                  </a:cubicBezTo>
                  <a:cubicBezTo>
                    <a:pt x="57" y="329"/>
                    <a:pt x="56" y="330"/>
                    <a:pt x="56" y="330"/>
                  </a:cubicBezTo>
                  <a:cubicBezTo>
                    <a:pt x="53" y="330"/>
                    <a:pt x="53" y="330"/>
                    <a:pt x="53" y="330"/>
                  </a:cubicBezTo>
                  <a:cubicBezTo>
                    <a:pt x="53" y="333"/>
                    <a:pt x="53" y="333"/>
                    <a:pt x="53" y="333"/>
                  </a:cubicBezTo>
                  <a:cubicBezTo>
                    <a:pt x="52" y="341"/>
                    <a:pt x="30" y="348"/>
                    <a:pt x="16" y="352"/>
                  </a:cubicBezTo>
                  <a:cubicBezTo>
                    <a:pt x="10" y="354"/>
                    <a:pt x="5" y="355"/>
                    <a:pt x="2" y="357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1" y="369"/>
                    <a:pt x="12" y="372"/>
                    <a:pt x="23" y="376"/>
                  </a:cubicBezTo>
                  <a:cubicBezTo>
                    <a:pt x="25" y="376"/>
                    <a:pt x="28" y="377"/>
                    <a:pt x="30" y="378"/>
                  </a:cubicBezTo>
                  <a:cubicBezTo>
                    <a:pt x="30" y="378"/>
                    <a:pt x="30" y="378"/>
                    <a:pt x="30" y="378"/>
                  </a:cubicBezTo>
                  <a:cubicBezTo>
                    <a:pt x="29" y="379"/>
                    <a:pt x="28" y="379"/>
                    <a:pt x="27" y="380"/>
                  </a:cubicBezTo>
                  <a:cubicBezTo>
                    <a:pt x="16" y="383"/>
                    <a:pt x="16" y="383"/>
                    <a:pt x="16" y="383"/>
                  </a:cubicBezTo>
                  <a:cubicBezTo>
                    <a:pt x="27" y="386"/>
                    <a:pt x="27" y="386"/>
                    <a:pt x="27" y="386"/>
                  </a:cubicBezTo>
                  <a:cubicBezTo>
                    <a:pt x="31" y="387"/>
                    <a:pt x="32" y="389"/>
                    <a:pt x="33" y="394"/>
                  </a:cubicBezTo>
                  <a:cubicBezTo>
                    <a:pt x="34" y="397"/>
                    <a:pt x="35" y="401"/>
                    <a:pt x="38" y="405"/>
                  </a:cubicBezTo>
                  <a:cubicBezTo>
                    <a:pt x="43" y="409"/>
                    <a:pt x="50" y="410"/>
                    <a:pt x="57" y="410"/>
                  </a:cubicBezTo>
                  <a:cubicBezTo>
                    <a:pt x="63" y="410"/>
                    <a:pt x="63" y="410"/>
                    <a:pt x="63" y="410"/>
                  </a:cubicBezTo>
                  <a:cubicBezTo>
                    <a:pt x="64" y="410"/>
                    <a:pt x="65" y="410"/>
                    <a:pt x="66" y="410"/>
                  </a:cubicBezTo>
                  <a:cubicBezTo>
                    <a:pt x="85" y="411"/>
                    <a:pt x="104" y="411"/>
                    <a:pt x="122" y="410"/>
                  </a:cubicBezTo>
                  <a:cubicBezTo>
                    <a:pt x="126" y="409"/>
                    <a:pt x="126" y="409"/>
                    <a:pt x="126" y="409"/>
                  </a:cubicBezTo>
                  <a:cubicBezTo>
                    <a:pt x="125" y="406"/>
                    <a:pt x="125" y="406"/>
                    <a:pt x="125" y="406"/>
                  </a:cubicBezTo>
                  <a:cubicBezTo>
                    <a:pt x="125" y="406"/>
                    <a:pt x="125" y="406"/>
                    <a:pt x="125" y="405"/>
                  </a:cubicBezTo>
                  <a:cubicBezTo>
                    <a:pt x="133" y="405"/>
                    <a:pt x="137" y="401"/>
                    <a:pt x="140" y="397"/>
                  </a:cubicBezTo>
                  <a:cubicBezTo>
                    <a:pt x="142" y="395"/>
                    <a:pt x="143" y="393"/>
                    <a:pt x="145" y="392"/>
                  </a:cubicBezTo>
                  <a:cubicBezTo>
                    <a:pt x="146" y="395"/>
                    <a:pt x="148" y="398"/>
                    <a:pt x="151" y="401"/>
                  </a:cubicBezTo>
                  <a:cubicBezTo>
                    <a:pt x="150" y="402"/>
                    <a:pt x="150" y="403"/>
                    <a:pt x="149" y="404"/>
                  </a:cubicBezTo>
                  <a:cubicBezTo>
                    <a:pt x="148" y="405"/>
                    <a:pt x="147" y="406"/>
                    <a:pt x="146" y="407"/>
                  </a:cubicBezTo>
                  <a:cubicBezTo>
                    <a:pt x="144" y="409"/>
                    <a:pt x="144" y="409"/>
                    <a:pt x="144" y="409"/>
                  </a:cubicBezTo>
                  <a:cubicBezTo>
                    <a:pt x="145" y="411"/>
                    <a:pt x="145" y="411"/>
                    <a:pt x="145" y="411"/>
                  </a:cubicBezTo>
                  <a:cubicBezTo>
                    <a:pt x="148" y="418"/>
                    <a:pt x="148" y="428"/>
                    <a:pt x="145" y="434"/>
                  </a:cubicBezTo>
                  <a:cubicBezTo>
                    <a:pt x="144" y="435"/>
                    <a:pt x="144" y="435"/>
                    <a:pt x="144" y="435"/>
                  </a:cubicBezTo>
                  <a:cubicBezTo>
                    <a:pt x="144" y="437"/>
                    <a:pt x="144" y="437"/>
                    <a:pt x="144" y="437"/>
                  </a:cubicBezTo>
                  <a:cubicBezTo>
                    <a:pt x="144" y="437"/>
                    <a:pt x="144" y="437"/>
                    <a:pt x="144" y="437"/>
                  </a:cubicBezTo>
                  <a:cubicBezTo>
                    <a:pt x="142" y="437"/>
                    <a:pt x="140" y="436"/>
                    <a:pt x="137" y="436"/>
                  </a:cubicBezTo>
                  <a:cubicBezTo>
                    <a:pt x="133" y="435"/>
                    <a:pt x="129" y="435"/>
                    <a:pt x="125" y="435"/>
                  </a:cubicBezTo>
                  <a:cubicBezTo>
                    <a:pt x="123" y="435"/>
                    <a:pt x="123" y="435"/>
                    <a:pt x="123" y="435"/>
                  </a:cubicBezTo>
                  <a:cubicBezTo>
                    <a:pt x="123" y="437"/>
                    <a:pt x="123" y="437"/>
                    <a:pt x="123" y="437"/>
                  </a:cubicBezTo>
                  <a:cubicBezTo>
                    <a:pt x="117" y="451"/>
                    <a:pt x="106" y="452"/>
                    <a:pt x="93" y="453"/>
                  </a:cubicBezTo>
                  <a:cubicBezTo>
                    <a:pt x="82" y="454"/>
                    <a:pt x="69" y="455"/>
                    <a:pt x="61" y="468"/>
                  </a:cubicBezTo>
                  <a:cubicBezTo>
                    <a:pt x="60" y="471"/>
                    <a:pt x="60" y="471"/>
                    <a:pt x="60" y="471"/>
                  </a:cubicBezTo>
                  <a:cubicBezTo>
                    <a:pt x="62" y="472"/>
                    <a:pt x="62" y="472"/>
                    <a:pt x="62" y="472"/>
                  </a:cubicBezTo>
                  <a:cubicBezTo>
                    <a:pt x="63" y="473"/>
                    <a:pt x="65" y="474"/>
                    <a:pt x="66" y="475"/>
                  </a:cubicBezTo>
                  <a:cubicBezTo>
                    <a:pt x="67" y="476"/>
                    <a:pt x="68" y="476"/>
                    <a:pt x="69" y="477"/>
                  </a:cubicBezTo>
                  <a:cubicBezTo>
                    <a:pt x="66" y="478"/>
                    <a:pt x="64" y="479"/>
                    <a:pt x="61" y="480"/>
                  </a:cubicBezTo>
                  <a:cubicBezTo>
                    <a:pt x="56" y="482"/>
                    <a:pt x="51" y="483"/>
                    <a:pt x="48" y="486"/>
                  </a:cubicBezTo>
                  <a:cubicBezTo>
                    <a:pt x="42" y="492"/>
                    <a:pt x="40" y="500"/>
                    <a:pt x="39" y="508"/>
                  </a:cubicBezTo>
                  <a:cubicBezTo>
                    <a:pt x="39" y="513"/>
                    <a:pt x="38" y="517"/>
                    <a:pt x="36" y="520"/>
                  </a:cubicBezTo>
                  <a:cubicBezTo>
                    <a:pt x="35" y="522"/>
                    <a:pt x="35" y="522"/>
                    <a:pt x="35" y="522"/>
                  </a:cubicBezTo>
                  <a:cubicBezTo>
                    <a:pt x="37" y="524"/>
                    <a:pt x="37" y="524"/>
                    <a:pt x="37" y="524"/>
                  </a:cubicBezTo>
                  <a:cubicBezTo>
                    <a:pt x="40" y="526"/>
                    <a:pt x="43" y="528"/>
                    <a:pt x="46" y="529"/>
                  </a:cubicBezTo>
                  <a:cubicBezTo>
                    <a:pt x="48" y="530"/>
                    <a:pt x="51" y="531"/>
                    <a:pt x="53" y="533"/>
                  </a:cubicBezTo>
                  <a:cubicBezTo>
                    <a:pt x="59" y="538"/>
                    <a:pt x="59" y="538"/>
                    <a:pt x="59" y="538"/>
                  </a:cubicBezTo>
                  <a:cubicBezTo>
                    <a:pt x="58" y="531"/>
                    <a:pt x="58" y="531"/>
                    <a:pt x="58" y="531"/>
                  </a:cubicBezTo>
                  <a:cubicBezTo>
                    <a:pt x="58" y="528"/>
                    <a:pt x="59" y="525"/>
                    <a:pt x="60" y="522"/>
                  </a:cubicBezTo>
                  <a:cubicBezTo>
                    <a:pt x="60" y="526"/>
                    <a:pt x="61" y="531"/>
                    <a:pt x="61" y="536"/>
                  </a:cubicBezTo>
                  <a:cubicBezTo>
                    <a:pt x="62" y="538"/>
                    <a:pt x="62" y="538"/>
                    <a:pt x="62" y="538"/>
                  </a:cubicBezTo>
                  <a:cubicBezTo>
                    <a:pt x="63" y="538"/>
                    <a:pt x="63" y="538"/>
                    <a:pt x="63" y="538"/>
                  </a:cubicBezTo>
                  <a:cubicBezTo>
                    <a:pt x="67" y="540"/>
                    <a:pt x="72" y="540"/>
                    <a:pt x="76" y="539"/>
                  </a:cubicBezTo>
                  <a:cubicBezTo>
                    <a:pt x="78" y="539"/>
                    <a:pt x="79" y="539"/>
                    <a:pt x="81" y="539"/>
                  </a:cubicBezTo>
                  <a:cubicBezTo>
                    <a:pt x="89" y="540"/>
                    <a:pt x="97" y="541"/>
                    <a:pt x="103" y="544"/>
                  </a:cubicBezTo>
                  <a:cubicBezTo>
                    <a:pt x="99" y="546"/>
                    <a:pt x="96" y="545"/>
                    <a:pt x="93" y="544"/>
                  </a:cubicBezTo>
                  <a:cubicBezTo>
                    <a:pt x="91" y="543"/>
                    <a:pt x="89" y="543"/>
                    <a:pt x="88" y="543"/>
                  </a:cubicBezTo>
                  <a:cubicBezTo>
                    <a:pt x="87" y="543"/>
                    <a:pt x="76" y="541"/>
                    <a:pt x="69" y="541"/>
                  </a:cubicBezTo>
                  <a:cubicBezTo>
                    <a:pt x="66" y="541"/>
                    <a:pt x="63" y="541"/>
                    <a:pt x="62" y="544"/>
                  </a:cubicBezTo>
                  <a:cubicBezTo>
                    <a:pt x="61" y="546"/>
                    <a:pt x="61" y="546"/>
                    <a:pt x="61" y="546"/>
                  </a:cubicBezTo>
                  <a:cubicBezTo>
                    <a:pt x="62" y="548"/>
                    <a:pt x="62" y="548"/>
                    <a:pt x="62" y="548"/>
                  </a:cubicBezTo>
                  <a:cubicBezTo>
                    <a:pt x="65" y="551"/>
                    <a:pt x="67" y="555"/>
                    <a:pt x="69" y="560"/>
                  </a:cubicBezTo>
                  <a:cubicBezTo>
                    <a:pt x="72" y="567"/>
                    <a:pt x="74" y="573"/>
                    <a:pt x="80" y="577"/>
                  </a:cubicBezTo>
                  <a:cubicBezTo>
                    <a:pt x="83" y="580"/>
                    <a:pt x="87" y="581"/>
                    <a:pt x="91" y="581"/>
                  </a:cubicBezTo>
                  <a:cubicBezTo>
                    <a:pt x="102" y="581"/>
                    <a:pt x="111" y="571"/>
                    <a:pt x="119" y="562"/>
                  </a:cubicBezTo>
                  <a:cubicBezTo>
                    <a:pt x="120" y="561"/>
                    <a:pt x="122" y="559"/>
                    <a:pt x="123" y="557"/>
                  </a:cubicBezTo>
                  <a:cubicBezTo>
                    <a:pt x="123" y="563"/>
                    <a:pt x="123" y="566"/>
                    <a:pt x="126" y="573"/>
                  </a:cubicBezTo>
                  <a:cubicBezTo>
                    <a:pt x="127" y="576"/>
                    <a:pt x="128" y="578"/>
                    <a:pt x="129" y="580"/>
                  </a:cubicBezTo>
                  <a:cubicBezTo>
                    <a:pt x="131" y="583"/>
                    <a:pt x="132" y="585"/>
                    <a:pt x="132" y="591"/>
                  </a:cubicBezTo>
                  <a:cubicBezTo>
                    <a:pt x="132" y="593"/>
                    <a:pt x="132" y="596"/>
                    <a:pt x="132" y="598"/>
                  </a:cubicBezTo>
                  <a:cubicBezTo>
                    <a:pt x="131" y="604"/>
                    <a:pt x="130" y="610"/>
                    <a:pt x="133" y="614"/>
                  </a:cubicBezTo>
                  <a:cubicBezTo>
                    <a:pt x="136" y="617"/>
                    <a:pt x="140" y="618"/>
                    <a:pt x="146" y="615"/>
                  </a:cubicBezTo>
                  <a:cubicBezTo>
                    <a:pt x="150" y="614"/>
                    <a:pt x="153" y="613"/>
                    <a:pt x="156" y="611"/>
                  </a:cubicBezTo>
                  <a:cubicBezTo>
                    <a:pt x="165" y="607"/>
                    <a:pt x="173" y="604"/>
                    <a:pt x="182" y="608"/>
                  </a:cubicBezTo>
                  <a:cubicBezTo>
                    <a:pt x="182" y="609"/>
                    <a:pt x="182" y="609"/>
                    <a:pt x="182" y="610"/>
                  </a:cubicBezTo>
                  <a:cubicBezTo>
                    <a:pt x="182" y="611"/>
                    <a:pt x="182" y="613"/>
                    <a:pt x="182" y="614"/>
                  </a:cubicBezTo>
                  <a:cubicBezTo>
                    <a:pt x="182" y="616"/>
                    <a:pt x="182" y="616"/>
                    <a:pt x="182" y="616"/>
                  </a:cubicBezTo>
                  <a:cubicBezTo>
                    <a:pt x="184" y="617"/>
                    <a:pt x="184" y="617"/>
                    <a:pt x="184" y="617"/>
                  </a:cubicBezTo>
                  <a:cubicBezTo>
                    <a:pt x="185" y="618"/>
                    <a:pt x="191" y="619"/>
                    <a:pt x="193" y="619"/>
                  </a:cubicBezTo>
                  <a:cubicBezTo>
                    <a:pt x="197" y="619"/>
                    <a:pt x="197" y="619"/>
                    <a:pt x="197" y="619"/>
                  </a:cubicBezTo>
                  <a:cubicBezTo>
                    <a:pt x="196" y="616"/>
                    <a:pt x="196" y="616"/>
                    <a:pt x="196" y="616"/>
                  </a:cubicBezTo>
                  <a:cubicBezTo>
                    <a:pt x="196" y="611"/>
                    <a:pt x="196" y="606"/>
                    <a:pt x="196" y="602"/>
                  </a:cubicBezTo>
                  <a:cubicBezTo>
                    <a:pt x="207" y="600"/>
                    <a:pt x="217" y="604"/>
                    <a:pt x="227" y="609"/>
                  </a:cubicBezTo>
                  <a:cubicBezTo>
                    <a:pt x="232" y="611"/>
                    <a:pt x="238" y="613"/>
                    <a:pt x="243" y="614"/>
                  </a:cubicBezTo>
                  <a:cubicBezTo>
                    <a:pt x="243" y="614"/>
                    <a:pt x="243" y="615"/>
                    <a:pt x="243" y="615"/>
                  </a:cubicBezTo>
                  <a:cubicBezTo>
                    <a:pt x="243" y="615"/>
                    <a:pt x="243" y="616"/>
                    <a:pt x="243" y="616"/>
                  </a:cubicBezTo>
                  <a:cubicBezTo>
                    <a:pt x="237" y="618"/>
                    <a:pt x="225" y="622"/>
                    <a:pt x="221" y="628"/>
                  </a:cubicBezTo>
                  <a:cubicBezTo>
                    <a:pt x="218" y="635"/>
                    <a:pt x="220" y="639"/>
                    <a:pt x="221" y="642"/>
                  </a:cubicBezTo>
                  <a:cubicBezTo>
                    <a:pt x="222" y="644"/>
                    <a:pt x="223" y="645"/>
                    <a:pt x="222" y="648"/>
                  </a:cubicBezTo>
                  <a:cubicBezTo>
                    <a:pt x="221" y="655"/>
                    <a:pt x="215" y="658"/>
                    <a:pt x="208" y="661"/>
                  </a:cubicBezTo>
                  <a:cubicBezTo>
                    <a:pt x="204" y="663"/>
                    <a:pt x="200" y="665"/>
                    <a:pt x="197" y="667"/>
                  </a:cubicBezTo>
                  <a:cubicBezTo>
                    <a:pt x="195" y="669"/>
                    <a:pt x="193" y="672"/>
                    <a:pt x="191" y="674"/>
                  </a:cubicBezTo>
                  <a:cubicBezTo>
                    <a:pt x="188" y="678"/>
                    <a:pt x="186" y="681"/>
                    <a:pt x="182" y="683"/>
                  </a:cubicBezTo>
                  <a:cubicBezTo>
                    <a:pt x="179" y="685"/>
                    <a:pt x="175" y="686"/>
                    <a:pt x="172" y="687"/>
                  </a:cubicBezTo>
                  <a:cubicBezTo>
                    <a:pt x="168" y="688"/>
                    <a:pt x="163" y="689"/>
                    <a:pt x="159" y="692"/>
                  </a:cubicBezTo>
                  <a:cubicBezTo>
                    <a:pt x="156" y="694"/>
                    <a:pt x="156" y="694"/>
                    <a:pt x="156" y="694"/>
                  </a:cubicBezTo>
                  <a:cubicBezTo>
                    <a:pt x="158" y="697"/>
                    <a:pt x="158" y="697"/>
                    <a:pt x="158" y="697"/>
                  </a:cubicBezTo>
                  <a:cubicBezTo>
                    <a:pt x="158" y="697"/>
                    <a:pt x="158" y="698"/>
                    <a:pt x="158" y="698"/>
                  </a:cubicBezTo>
                  <a:cubicBezTo>
                    <a:pt x="158" y="699"/>
                    <a:pt x="158" y="700"/>
                    <a:pt x="159" y="701"/>
                  </a:cubicBezTo>
                  <a:cubicBezTo>
                    <a:pt x="155" y="703"/>
                    <a:pt x="150" y="705"/>
                    <a:pt x="144" y="706"/>
                  </a:cubicBezTo>
                  <a:cubicBezTo>
                    <a:pt x="133" y="708"/>
                    <a:pt x="122" y="711"/>
                    <a:pt x="117" y="720"/>
                  </a:cubicBezTo>
                  <a:cubicBezTo>
                    <a:pt x="113" y="725"/>
                    <a:pt x="113" y="731"/>
                    <a:pt x="115" y="739"/>
                  </a:cubicBezTo>
                  <a:cubicBezTo>
                    <a:pt x="116" y="742"/>
                    <a:pt x="116" y="742"/>
                    <a:pt x="116" y="742"/>
                  </a:cubicBezTo>
                  <a:cubicBezTo>
                    <a:pt x="120" y="742"/>
                    <a:pt x="120" y="742"/>
                    <a:pt x="120" y="742"/>
                  </a:cubicBezTo>
                  <a:cubicBezTo>
                    <a:pt x="133" y="742"/>
                    <a:pt x="141" y="737"/>
                    <a:pt x="150" y="732"/>
                  </a:cubicBezTo>
                  <a:cubicBezTo>
                    <a:pt x="154" y="729"/>
                    <a:pt x="158" y="727"/>
                    <a:pt x="163" y="724"/>
                  </a:cubicBezTo>
                  <a:cubicBezTo>
                    <a:pt x="166" y="723"/>
                    <a:pt x="170" y="722"/>
                    <a:pt x="175" y="720"/>
                  </a:cubicBezTo>
                  <a:cubicBezTo>
                    <a:pt x="188" y="717"/>
                    <a:pt x="204" y="713"/>
                    <a:pt x="206" y="698"/>
                  </a:cubicBezTo>
                  <a:cubicBezTo>
                    <a:pt x="210" y="696"/>
                    <a:pt x="215" y="692"/>
                    <a:pt x="220" y="687"/>
                  </a:cubicBezTo>
                  <a:cubicBezTo>
                    <a:pt x="231" y="679"/>
                    <a:pt x="241" y="670"/>
                    <a:pt x="251" y="669"/>
                  </a:cubicBezTo>
                  <a:cubicBezTo>
                    <a:pt x="253" y="669"/>
                    <a:pt x="253" y="669"/>
                    <a:pt x="253" y="669"/>
                  </a:cubicBezTo>
                  <a:cubicBezTo>
                    <a:pt x="253" y="666"/>
                    <a:pt x="253" y="666"/>
                    <a:pt x="253" y="666"/>
                  </a:cubicBezTo>
                  <a:cubicBezTo>
                    <a:pt x="254" y="665"/>
                    <a:pt x="254" y="664"/>
                    <a:pt x="255" y="662"/>
                  </a:cubicBezTo>
                  <a:cubicBezTo>
                    <a:pt x="255" y="660"/>
                    <a:pt x="256" y="658"/>
                    <a:pt x="257" y="656"/>
                  </a:cubicBezTo>
                  <a:cubicBezTo>
                    <a:pt x="263" y="653"/>
                    <a:pt x="269" y="651"/>
                    <a:pt x="275" y="648"/>
                  </a:cubicBezTo>
                  <a:cubicBezTo>
                    <a:pt x="283" y="644"/>
                    <a:pt x="292" y="640"/>
                    <a:pt x="301" y="636"/>
                  </a:cubicBezTo>
                  <a:cubicBezTo>
                    <a:pt x="303" y="635"/>
                    <a:pt x="303" y="635"/>
                    <a:pt x="303" y="635"/>
                  </a:cubicBezTo>
                  <a:cubicBezTo>
                    <a:pt x="303" y="633"/>
                    <a:pt x="303" y="633"/>
                    <a:pt x="303" y="633"/>
                  </a:cubicBezTo>
                  <a:cubicBezTo>
                    <a:pt x="303" y="628"/>
                    <a:pt x="306" y="624"/>
                    <a:pt x="309" y="619"/>
                  </a:cubicBezTo>
                  <a:cubicBezTo>
                    <a:pt x="310" y="617"/>
                    <a:pt x="310" y="617"/>
                    <a:pt x="310" y="617"/>
                  </a:cubicBezTo>
                  <a:cubicBezTo>
                    <a:pt x="312" y="616"/>
                    <a:pt x="313" y="615"/>
                    <a:pt x="315" y="614"/>
                  </a:cubicBezTo>
                  <a:cubicBezTo>
                    <a:pt x="315" y="614"/>
                    <a:pt x="316" y="613"/>
                    <a:pt x="316" y="612"/>
                  </a:cubicBezTo>
                  <a:cubicBezTo>
                    <a:pt x="322" y="607"/>
                    <a:pt x="322" y="607"/>
                    <a:pt x="322" y="607"/>
                  </a:cubicBezTo>
                  <a:cubicBezTo>
                    <a:pt x="314" y="607"/>
                    <a:pt x="314" y="607"/>
                    <a:pt x="314" y="607"/>
                  </a:cubicBezTo>
                  <a:cubicBezTo>
                    <a:pt x="309" y="607"/>
                    <a:pt x="306" y="606"/>
                    <a:pt x="304" y="603"/>
                  </a:cubicBezTo>
                  <a:cubicBezTo>
                    <a:pt x="302" y="597"/>
                    <a:pt x="308" y="586"/>
                    <a:pt x="314" y="579"/>
                  </a:cubicBezTo>
                  <a:cubicBezTo>
                    <a:pt x="323" y="570"/>
                    <a:pt x="336" y="557"/>
                    <a:pt x="347" y="549"/>
                  </a:cubicBezTo>
                  <a:cubicBezTo>
                    <a:pt x="348" y="548"/>
                    <a:pt x="348" y="548"/>
                    <a:pt x="348" y="548"/>
                  </a:cubicBezTo>
                  <a:cubicBezTo>
                    <a:pt x="348" y="547"/>
                    <a:pt x="348" y="547"/>
                    <a:pt x="348" y="547"/>
                  </a:cubicBezTo>
                  <a:cubicBezTo>
                    <a:pt x="348" y="535"/>
                    <a:pt x="371" y="525"/>
                    <a:pt x="387" y="525"/>
                  </a:cubicBezTo>
                  <a:cubicBezTo>
                    <a:pt x="384" y="528"/>
                    <a:pt x="380" y="531"/>
                    <a:pt x="375" y="534"/>
                  </a:cubicBezTo>
                  <a:cubicBezTo>
                    <a:pt x="362" y="543"/>
                    <a:pt x="350" y="552"/>
                    <a:pt x="348" y="564"/>
                  </a:cubicBezTo>
                  <a:cubicBezTo>
                    <a:pt x="348" y="568"/>
                    <a:pt x="349" y="573"/>
                    <a:pt x="353" y="577"/>
                  </a:cubicBezTo>
                  <a:cubicBezTo>
                    <a:pt x="350" y="580"/>
                    <a:pt x="347" y="583"/>
                    <a:pt x="344" y="585"/>
                  </a:cubicBezTo>
                  <a:cubicBezTo>
                    <a:pt x="339" y="588"/>
                    <a:pt x="339" y="588"/>
                    <a:pt x="339" y="588"/>
                  </a:cubicBezTo>
                  <a:cubicBezTo>
                    <a:pt x="344" y="590"/>
                    <a:pt x="344" y="590"/>
                    <a:pt x="344" y="590"/>
                  </a:cubicBezTo>
                  <a:cubicBezTo>
                    <a:pt x="348" y="593"/>
                    <a:pt x="352" y="594"/>
                    <a:pt x="356" y="594"/>
                  </a:cubicBezTo>
                  <a:cubicBezTo>
                    <a:pt x="364" y="594"/>
                    <a:pt x="370" y="590"/>
                    <a:pt x="376" y="585"/>
                  </a:cubicBezTo>
                  <a:cubicBezTo>
                    <a:pt x="378" y="584"/>
                    <a:pt x="381" y="582"/>
                    <a:pt x="383" y="581"/>
                  </a:cubicBezTo>
                  <a:cubicBezTo>
                    <a:pt x="393" y="575"/>
                    <a:pt x="402" y="572"/>
                    <a:pt x="412" y="572"/>
                  </a:cubicBezTo>
                  <a:cubicBezTo>
                    <a:pt x="419" y="572"/>
                    <a:pt x="427" y="573"/>
                    <a:pt x="434" y="575"/>
                  </a:cubicBezTo>
                  <a:cubicBezTo>
                    <a:pt x="438" y="576"/>
                    <a:pt x="438" y="576"/>
                    <a:pt x="438" y="576"/>
                  </a:cubicBezTo>
                  <a:cubicBezTo>
                    <a:pt x="438" y="572"/>
                    <a:pt x="438" y="572"/>
                    <a:pt x="438" y="572"/>
                  </a:cubicBezTo>
                  <a:cubicBezTo>
                    <a:pt x="440" y="561"/>
                    <a:pt x="434" y="551"/>
                    <a:pt x="421" y="546"/>
                  </a:cubicBezTo>
                  <a:cubicBezTo>
                    <a:pt x="423" y="537"/>
                    <a:pt x="435" y="535"/>
                    <a:pt x="443" y="535"/>
                  </a:cubicBezTo>
                  <a:cubicBezTo>
                    <a:pt x="448" y="535"/>
                    <a:pt x="452" y="536"/>
                    <a:pt x="455" y="537"/>
                  </a:cubicBezTo>
                  <a:cubicBezTo>
                    <a:pt x="458" y="539"/>
                    <a:pt x="460" y="541"/>
                    <a:pt x="462" y="544"/>
                  </a:cubicBezTo>
                  <a:cubicBezTo>
                    <a:pt x="465" y="548"/>
                    <a:pt x="469" y="552"/>
                    <a:pt x="475" y="554"/>
                  </a:cubicBezTo>
                  <a:cubicBezTo>
                    <a:pt x="480" y="556"/>
                    <a:pt x="485" y="555"/>
                    <a:pt x="490" y="554"/>
                  </a:cubicBezTo>
                  <a:cubicBezTo>
                    <a:pt x="490" y="554"/>
                    <a:pt x="490" y="554"/>
                    <a:pt x="490" y="554"/>
                  </a:cubicBezTo>
                  <a:cubicBezTo>
                    <a:pt x="490" y="557"/>
                    <a:pt x="491" y="559"/>
                    <a:pt x="492" y="561"/>
                  </a:cubicBezTo>
                  <a:cubicBezTo>
                    <a:pt x="498" y="569"/>
                    <a:pt x="516" y="573"/>
                    <a:pt x="545" y="573"/>
                  </a:cubicBezTo>
                  <a:cubicBezTo>
                    <a:pt x="546" y="573"/>
                    <a:pt x="546" y="573"/>
                    <a:pt x="546" y="573"/>
                  </a:cubicBezTo>
                  <a:cubicBezTo>
                    <a:pt x="550" y="573"/>
                    <a:pt x="556" y="574"/>
                    <a:pt x="562" y="574"/>
                  </a:cubicBezTo>
                  <a:cubicBezTo>
                    <a:pt x="569" y="575"/>
                    <a:pt x="577" y="576"/>
                    <a:pt x="584" y="576"/>
                  </a:cubicBezTo>
                  <a:cubicBezTo>
                    <a:pt x="593" y="576"/>
                    <a:pt x="599" y="575"/>
                    <a:pt x="603" y="573"/>
                  </a:cubicBezTo>
                  <a:cubicBezTo>
                    <a:pt x="606" y="575"/>
                    <a:pt x="606" y="578"/>
                    <a:pt x="607" y="581"/>
                  </a:cubicBezTo>
                  <a:cubicBezTo>
                    <a:pt x="607" y="585"/>
                    <a:pt x="608" y="589"/>
                    <a:pt x="611" y="592"/>
                  </a:cubicBezTo>
                  <a:cubicBezTo>
                    <a:pt x="616" y="596"/>
                    <a:pt x="626" y="599"/>
                    <a:pt x="635" y="602"/>
                  </a:cubicBezTo>
                  <a:cubicBezTo>
                    <a:pt x="638" y="603"/>
                    <a:pt x="641" y="604"/>
                    <a:pt x="643" y="604"/>
                  </a:cubicBezTo>
                  <a:cubicBezTo>
                    <a:pt x="643" y="605"/>
                    <a:pt x="643" y="606"/>
                    <a:pt x="643" y="607"/>
                  </a:cubicBezTo>
                  <a:cubicBezTo>
                    <a:pt x="644" y="608"/>
                    <a:pt x="644" y="608"/>
                    <a:pt x="644" y="608"/>
                  </a:cubicBezTo>
                  <a:cubicBezTo>
                    <a:pt x="644" y="609"/>
                    <a:pt x="644" y="609"/>
                    <a:pt x="644" y="609"/>
                  </a:cubicBezTo>
                  <a:cubicBezTo>
                    <a:pt x="658" y="620"/>
                    <a:pt x="670" y="627"/>
                    <a:pt x="685" y="634"/>
                  </a:cubicBezTo>
                  <a:cubicBezTo>
                    <a:pt x="684" y="635"/>
                    <a:pt x="683" y="636"/>
                    <a:pt x="683" y="637"/>
                  </a:cubicBezTo>
                  <a:cubicBezTo>
                    <a:pt x="682" y="638"/>
                    <a:pt x="681" y="641"/>
                    <a:pt x="682" y="645"/>
                  </a:cubicBezTo>
                  <a:cubicBezTo>
                    <a:pt x="682" y="646"/>
                    <a:pt x="683" y="647"/>
                    <a:pt x="683" y="649"/>
                  </a:cubicBezTo>
                  <a:cubicBezTo>
                    <a:pt x="684" y="649"/>
                    <a:pt x="684" y="650"/>
                    <a:pt x="684" y="651"/>
                  </a:cubicBezTo>
                  <a:cubicBezTo>
                    <a:pt x="684" y="651"/>
                    <a:pt x="685" y="652"/>
                    <a:pt x="685" y="653"/>
                  </a:cubicBezTo>
                  <a:cubicBezTo>
                    <a:pt x="685" y="655"/>
                    <a:pt x="686" y="657"/>
                    <a:pt x="688" y="659"/>
                  </a:cubicBezTo>
                  <a:cubicBezTo>
                    <a:pt x="695" y="665"/>
                    <a:pt x="698" y="665"/>
                    <a:pt x="699" y="665"/>
                  </a:cubicBezTo>
                  <a:cubicBezTo>
                    <a:pt x="699" y="665"/>
                    <a:pt x="699" y="665"/>
                    <a:pt x="699" y="665"/>
                  </a:cubicBezTo>
                  <a:cubicBezTo>
                    <a:pt x="700" y="665"/>
                    <a:pt x="702" y="665"/>
                    <a:pt x="702" y="664"/>
                  </a:cubicBezTo>
                  <a:cubicBezTo>
                    <a:pt x="702" y="669"/>
                    <a:pt x="703" y="675"/>
                    <a:pt x="704" y="678"/>
                  </a:cubicBezTo>
                  <a:cubicBezTo>
                    <a:pt x="704" y="680"/>
                    <a:pt x="709" y="694"/>
                    <a:pt x="717" y="694"/>
                  </a:cubicBezTo>
                  <a:cubicBezTo>
                    <a:pt x="718" y="694"/>
                    <a:pt x="719" y="694"/>
                    <a:pt x="720" y="693"/>
                  </a:cubicBezTo>
                  <a:cubicBezTo>
                    <a:pt x="721" y="693"/>
                    <a:pt x="721" y="693"/>
                    <a:pt x="721" y="693"/>
                  </a:cubicBezTo>
                  <a:cubicBezTo>
                    <a:pt x="722" y="691"/>
                    <a:pt x="722" y="691"/>
                    <a:pt x="722" y="691"/>
                  </a:cubicBezTo>
                  <a:cubicBezTo>
                    <a:pt x="723" y="688"/>
                    <a:pt x="722" y="685"/>
                    <a:pt x="721" y="683"/>
                  </a:cubicBezTo>
                  <a:cubicBezTo>
                    <a:pt x="720" y="681"/>
                    <a:pt x="720" y="680"/>
                    <a:pt x="720" y="679"/>
                  </a:cubicBezTo>
                  <a:cubicBezTo>
                    <a:pt x="720" y="678"/>
                    <a:pt x="720" y="678"/>
                    <a:pt x="719" y="675"/>
                  </a:cubicBezTo>
                  <a:cubicBezTo>
                    <a:pt x="719" y="675"/>
                    <a:pt x="719" y="674"/>
                    <a:pt x="719" y="673"/>
                  </a:cubicBezTo>
                  <a:cubicBezTo>
                    <a:pt x="718" y="671"/>
                    <a:pt x="718" y="668"/>
                    <a:pt x="717" y="666"/>
                  </a:cubicBezTo>
                  <a:cubicBezTo>
                    <a:pt x="715" y="661"/>
                    <a:pt x="712" y="657"/>
                    <a:pt x="709" y="655"/>
                  </a:cubicBezTo>
                  <a:cubicBezTo>
                    <a:pt x="706" y="654"/>
                    <a:pt x="706" y="654"/>
                    <a:pt x="706" y="654"/>
                  </a:cubicBezTo>
                  <a:cubicBezTo>
                    <a:pt x="705" y="656"/>
                    <a:pt x="705" y="656"/>
                    <a:pt x="705" y="656"/>
                  </a:cubicBezTo>
                  <a:cubicBezTo>
                    <a:pt x="704" y="656"/>
                    <a:pt x="704" y="656"/>
                    <a:pt x="704" y="655"/>
                  </a:cubicBezTo>
                  <a:cubicBezTo>
                    <a:pt x="704" y="654"/>
                    <a:pt x="704" y="653"/>
                    <a:pt x="703" y="653"/>
                  </a:cubicBezTo>
                  <a:cubicBezTo>
                    <a:pt x="703" y="652"/>
                    <a:pt x="703" y="652"/>
                    <a:pt x="703" y="652"/>
                  </a:cubicBezTo>
                  <a:cubicBezTo>
                    <a:pt x="703" y="651"/>
                    <a:pt x="703" y="650"/>
                    <a:pt x="703" y="648"/>
                  </a:cubicBezTo>
                  <a:cubicBezTo>
                    <a:pt x="704" y="646"/>
                    <a:pt x="704" y="643"/>
                    <a:pt x="702" y="640"/>
                  </a:cubicBezTo>
                  <a:cubicBezTo>
                    <a:pt x="701" y="636"/>
                    <a:pt x="697" y="633"/>
                    <a:pt x="693" y="633"/>
                  </a:cubicBezTo>
                  <a:cubicBezTo>
                    <a:pt x="694" y="630"/>
                    <a:pt x="694" y="626"/>
                    <a:pt x="694" y="623"/>
                  </a:cubicBezTo>
                  <a:cubicBezTo>
                    <a:pt x="697" y="626"/>
                    <a:pt x="701" y="628"/>
                    <a:pt x="704" y="630"/>
                  </a:cubicBezTo>
                  <a:cubicBezTo>
                    <a:pt x="707" y="631"/>
                    <a:pt x="707" y="631"/>
                    <a:pt x="707" y="631"/>
                  </a:cubicBezTo>
                  <a:cubicBezTo>
                    <a:pt x="708" y="628"/>
                    <a:pt x="708" y="628"/>
                    <a:pt x="708" y="628"/>
                  </a:cubicBezTo>
                  <a:cubicBezTo>
                    <a:pt x="710" y="624"/>
                    <a:pt x="711" y="621"/>
                    <a:pt x="710" y="618"/>
                  </a:cubicBezTo>
                  <a:cubicBezTo>
                    <a:pt x="713" y="623"/>
                    <a:pt x="716" y="628"/>
                    <a:pt x="720" y="632"/>
                  </a:cubicBezTo>
                  <a:cubicBezTo>
                    <a:pt x="725" y="637"/>
                    <a:pt x="732" y="642"/>
                    <a:pt x="738" y="646"/>
                  </a:cubicBezTo>
                  <a:cubicBezTo>
                    <a:pt x="738" y="653"/>
                    <a:pt x="740" y="660"/>
                    <a:pt x="743" y="665"/>
                  </a:cubicBezTo>
                  <a:cubicBezTo>
                    <a:pt x="742" y="665"/>
                    <a:pt x="742" y="665"/>
                    <a:pt x="742" y="665"/>
                  </a:cubicBezTo>
                  <a:lnTo>
                    <a:pt x="740" y="665"/>
                  </a:lnTo>
                  <a:close/>
                  <a:moveTo>
                    <a:pt x="2066" y="3541"/>
                  </a:moveTo>
                  <a:cubicBezTo>
                    <a:pt x="2064" y="3541"/>
                    <a:pt x="2064" y="3541"/>
                    <a:pt x="2064" y="3541"/>
                  </a:cubicBezTo>
                  <a:cubicBezTo>
                    <a:pt x="2064" y="3542"/>
                    <a:pt x="2063" y="3542"/>
                    <a:pt x="2062" y="3542"/>
                  </a:cubicBezTo>
                  <a:cubicBezTo>
                    <a:pt x="2063" y="3542"/>
                    <a:pt x="2064" y="3541"/>
                    <a:pt x="2065" y="3541"/>
                  </a:cubicBezTo>
                  <a:cubicBezTo>
                    <a:pt x="2067" y="3539"/>
                    <a:pt x="2071" y="3538"/>
                    <a:pt x="2075" y="3538"/>
                  </a:cubicBezTo>
                  <a:cubicBezTo>
                    <a:pt x="2073" y="3539"/>
                    <a:pt x="2068" y="3541"/>
                    <a:pt x="2066" y="3541"/>
                  </a:cubicBezTo>
                  <a:close/>
                  <a:moveTo>
                    <a:pt x="2519" y="2909"/>
                  </a:moveTo>
                  <a:cubicBezTo>
                    <a:pt x="2519" y="2908"/>
                    <a:pt x="2519" y="2908"/>
                    <a:pt x="2520" y="2907"/>
                  </a:cubicBezTo>
                  <a:cubicBezTo>
                    <a:pt x="2520" y="2906"/>
                    <a:pt x="2524" y="2902"/>
                    <a:pt x="2527" y="2902"/>
                  </a:cubicBezTo>
                  <a:cubicBezTo>
                    <a:pt x="2527" y="2902"/>
                    <a:pt x="2527" y="2903"/>
                    <a:pt x="2526" y="2904"/>
                  </a:cubicBezTo>
                  <a:cubicBezTo>
                    <a:pt x="2526" y="2905"/>
                    <a:pt x="2524" y="2907"/>
                    <a:pt x="2522" y="2908"/>
                  </a:cubicBezTo>
                  <a:cubicBezTo>
                    <a:pt x="2521" y="2909"/>
                    <a:pt x="2519" y="2911"/>
                    <a:pt x="2518" y="2913"/>
                  </a:cubicBezTo>
                  <a:cubicBezTo>
                    <a:pt x="2517" y="2913"/>
                    <a:pt x="2517" y="2914"/>
                    <a:pt x="2516" y="2915"/>
                  </a:cubicBezTo>
                  <a:cubicBezTo>
                    <a:pt x="2517" y="2913"/>
                    <a:pt x="2518" y="2911"/>
                    <a:pt x="2519" y="2909"/>
                  </a:cubicBezTo>
                  <a:close/>
                  <a:moveTo>
                    <a:pt x="2070" y="1928"/>
                  </a:moveTo>
                  <a:cubicBezTo>
                    <a:pt x="2071" y="1926"/>
                    <a:pt x="2072" y="1924"/>
                    <a:pt x="2073" y="1923"/>
                  </a:cubicBezTo>
                  <a:cubicBezTo>
                    <a:pt x="2074" y="1921"/>
                    <a:pt x="2075" y="1919"/>
                    <a:pt x="2076" y="1918"/>
                  </a:cubicBezTo>
                  <a:cubicBezTo>
                    <a:pt x="2075" y="1921"/>
                    <a:pt x="2076" y="1924"/>
                    <a:pt x="2078" y="1928"/>
                  </a:cubicBezTo>
                  <a:cubicBezTo>
                    <a:pt x="2079" y="1929"/>
                    <a:pt x="2079" y="1929"/>
                    <a:pt x="2079" y="1929"/>
                  </a:cubicBezTo>
                  <a:cubicBezTo>
                    <a:pt x="2082" y="1936"/>
                    <a:pt x="2086" y="1945"/>
                    <a:pt x="2083" y="1951"/>
                  </a:cubicBezTo>
                  <a:cubicBezTo>
                    <a:pt x="2079" y="1951"/>
                    <a:pt x="2076" y="1948"/>
                    <a:pt x="2074" y="1946"/>
                  </a:cubicBezTo>
                  <a:cubicBezTo>
                    <a:pt x="2070" y="1940"/>
                    <a:pt x="2069" y="1933"/>
                    <a:pt x="2070" y="1928"/>
                  </a:cubicBezTo>
                  <a:close/>
                  <a:moveTo>
                    <a:pt x="2349" y="767"/>
                  </a:moveTo>
                  <a:cubicBezTo>
                    <a:pt x="2351" y="766"/>
                    <a:pt x="2351" y="766"/>
                    <a:pt x="2351" y="766"/>
                  </a:cubicBezTo>
                  <a:cubicBezTo>
                    <a:pt x="2353" y="765"/>
                    <a:pt x="2355" y="765"/>
                    <a:pt x="2357" y="764"/>
                  </a:cubicBezTo>
                  <a:cubicBezTo>
                    <a:pt x="2360" y="763"/>
                    <a:pt x="2363" y="762"/>
                    <a:pt x="2366" y="760"/>
                  </a:cubicBezTo>
                  <a:cubicBezTo>
                    <a:pt x="2361" y="763"/>
                    <a:pt x="2356" y="766"/>
                    <a:pt x="2356" y="767"/>
                  </a:cubicBezTo>
                  <a:cubicBezTo>
                    <a:pt x="2355" y="769"/>
                    <a:pt x="2355" y="769"/>
                    <a:pt x="2355" y="769"/>
                  </a:cubicBezTo>
                  <a:cubicBezTo>
                    <a:pt x="2355" y="769"/>
                    <a:pt x="2355" y="769"/>
                    <a:pt x="2354" y="769"/>
                  </a:cubicBezTo>
                  <a:cubicBezTo>
                    <a:pt x="2354" y="771"/>
                    <a:pt x="2354" y="771"/>
                    <a:pt x="2354" y="771"/>
                  </a:cubicBezTo>
                  <a:cubicBezTo>
                    <a:pt x="2350" y="773"/>
                    <a:pt x="2346" y="774"/>
                    <a:pt x="2341" y="776"/>
                  </a:cubicBezTo>
                  <a:cubicBezTo>
                    <a:pt x="2337" y="777"/>
                    <a:pt x="2333" y="779"/>
                    <a:pt x="2329" y="781"/>
                  </a:cubicBezTo>
                  <a:cubicBezTo>
                    <a:pt x="2327" y="782"/>
                    <a:pt x="2327" y="782"/>
                    <a:pt x="2327" y="782"/>
                  </a:cubicBezTo>
                  <a:cubicBezTo>
                    <a:pt x="2327" y="783"/>
                    <a:pt x="2327" y="783"/>
                    <a:pt x="2327" y="783"/>
                  </a:cubicBezTo>
                  <a:cubicBezTo>
                    <a:pt x="2326" y="784"/>
                    <a:pt x="2323" y="785"/>
                    <a:pt x="2321" y="784"/>
                  </a:cubicBezTo>
                  <a:cubicBezTo>
                    <a:pt x="2328" y="775"/>
                    <a:pt x="2339" y="771"/>
                    <a:pt x="2349" y="767"/>
                  </a:cubicBezTo>
                  <a:close/>
                  <a:moveTo>
                    <a:pt x="2090" y="1029"/>
                  </a:moveTo>
                  <a:cubicBezTo>
                    <a:pt x="2090" y="1029"/>
                    <a:pt x="2090" y="1029"/>
                    <a:pt x="2090" y="1029"/>
                  </a:cubicBezTo>
                  <a:cubicBezTo>
                    <a:pt x="2090" y="1029"/>
                    <a:pt x="2090" y="1029"/>
                    <a:pt x="2090" y="1029"/>
                  </a:cubicBezTo>
                  <a:cubicBezTo>
                    <a:pt x="2090" y="1029"/>
                    <a:pt x="2090" y="1029"/>
                    <a:pt x="2090" y="1029"/>
                  </a:cubicBezTo>
                  <a:close/>
                  <a:moveTo>
                    <a:pt x="1911" y="1083"/>
                  </a:moveTo>
                  <a:cubicBezTo>
                    <a:pt x="1917" y="1073"/>
                    <a:pt x="1938" y="1066"/>
                    <a:pt x="1950" y="1066"/>
                  </a:cubicBezTo>
                  <a:cubicBezTo>
                    <a:pt x="1950" y="1066"/>
                    <a:pt x="1950" y="1066"/>
                    <a:pt x="1950" y="1066"/>
                  </a:cubicBezTo>
                  <a:cubicBezTo>
                    <a:pt x="1953" y="1066"/>
                    <a:pt x="1956" y="1067"/>
                    <a:pt x="1959" y="1067"/>
                  </a:cubicBezTo>
                  <a:cubicBezTo>
                    <a:pt x="1964" y="1068"/>
                    <a:pt x="1970" y="1068"/>
                    <a:pt x="1975" y="1066"/>
                  </a:cubicBezTo>
                  <a:cubicBezTo>
                    <a:pt x="1974" y="1070"/>
                    <a:pt x="1973" y="1074"/>
                    <a:pt x="1971" y="1078"/>
                  </a:cubicBezTo>
                  <a:cubicBezTo>
                    <a:pt x="1970" y="1080"/>
                    <a:pt x="1963" y="1083"/>
                    <a:pt x="1960" y="1084"/>
                  </a:cubicBezTo>
                  <a:cubicBezTo>
                    <a:pt x="1958" y="1085"/>
                    <a:pt x="1958" y="1085"/>
                    <a:pt x="1958" y="1085"/>
                  </a:cubicBezTo>
                  <a:cubicBezTo>
                    <a:pt x="1953" y="1087"/>
                    <a:pt x="1945" y="1086"/>
                    <a:pt x="1938" y="1085"/>
                  </a:cubicBezTo>
                  <a:cubicBezTo>
                    <a:pt x="1934" y="1084"/>
                    <a:pt x="1929" y="1083"/>
                    <a:pt x="1925" y="1083"/>
                  </a:cubicBezTo>
                  <a:cubicBezTo>
                    <a:pt x="1919" y="1083"/>
                    <a:pt x="1914" y="1085"/>
                    <a:pt x="1909" y="1089"/>
                  </a:cubicBezTo>
                  <a:cubicBezTo>
                    <a:pt x="1909" y="1087"/>
                    <a:pt x="1910" y="1085"/>
                    <a:pt x="1911" y="1083"/>
                  </a:cubicBezTo>
                  <a:close/>
                  <a:moveTo>
                    <a:pt x="1905" y="1101"/>
                  </a:moveTo>
                  <a:cubicBezTo>
                    <a:pt x="1906" y="1101"/>
                    <a:pt x="1906" y="1101"/>
                    <a:pt x="1906" y="1101"/>
                  </a:cubicBezTo>
                  <a:cubicBezTo>
                    <a:pt x="1907" y="1100"/>
                    <a:pt x="1907" y="1100"/>
                    <a:pt x="1907" y="1100"/>
                  </a:cubicBezTo>
                  <a:cubicBezTo>
                    <a:pt x="1908" y="1099"/>
                    <a:pt x="1908" y="1098"/>
                    <a:pt x="1908" y="1098"/>
                  </a:cubicBezTo>
                  <a:cubicBezTo>
                    <a:pt x="1908" y="1098"/>
                    <a:pt x="1908" y="1098"/>
                    <a:pt x="1909" y="1097"/>
                  </a:cubicBezTo>
                  <a:cubicBezTo>
                    <a:pt x="1910" y="1097"/>
                    <a:pt x="1910" y="1097"/>
                    <a:pt x="1910" y="1097"/>
                  </a:cubicBezTo>
                  <a:cubicBezTo>
                    <a:pt x="1910" y="1097"/>
                    <a:pt x="1910" y="1097"/>
                    <a:pt x="1910" y="1098"/>
                  </a:cubicBezTo>
                  <a:cubicBezTo>
                    <a:pt x="1911" y="1100"/>
                    <a:pt x="1914" y="1106"/>
                    <a:pt x="1914" y="1107"/>
                  </a:cubicBezTo>
                  <a:cubicBezTo>
                    <a:pt x="1910" y="1110"/>
                    <a:pt x="1906" y="1113"/>
                    <a:pt x="1902" y="1115"/>
                  </a:cubicBezTo>
                  <a:cubicBezTo>
                    <a:pt x="1901" y="1115"/>
                    <a:pt x="1901" y="1115"/>
                    <a:pt x="1901" y="1115"/>
                  </a:cubicBezTo>
                  <a:cubicBezTo>
                    <a:pt x="1896" y="1118"/>
                    <a:pt x="1889" y="1121"/>
                    <a:pt x="1883" y="1124"/>
                  </a:cubicBezTo>
                  <a:cubicBezTo>
                    <a:pt x="1872" y="1131"/>
                    <a:pt x="1872" y="1131"/>
                    <a:pt x="1872" y="1131"/>
                  </a:cubicBezTo>
                  <a:cubicBezTo>
                    <a:pt x="1860" y="1134"/>
                    <a:pt x="1860" y="1134"/>
                    <a:pt x="1860" y="1134"/>
                  </a:cubicBezTo>
                  <a:cubicBezTo>
                    <a:pt x="1853" y="1138"/>
                    <a:pt x="1853" y="1138"/>
                    <a:pt x="1853" y="1138"/>
                  </a:cubicBezTo>
                  <a:cubicBezTo>
                    <a:pt x="1842" y="1141"/>
                    <a:pt x="1842" y="1141"/>
                    <a:pt x="1842" y="1141"/>
                  </a:cubicBezTo>
                  <a:cubicBezTo>
                    <a:pt x="1836" y="1141"/>
                    <a:pt x="1836" y="1141"/>
                    <a:pt x="1836" y="1141"/>
                  </a:cubicBezTo>
                  <a:cubicBezTo>
                    <a:pt x="1832" y="1136"/>
                    <a:pt x="1832" y="1136"/>
                    <a:pt x="1832" y="1136"/>
                  </a:cubicBezTo>
                  <a:cubicBezTo>
                    <a:pt x="1828" y="1133"/>
                    <a:pt x="1828" y="1133"/>
                    <a:pt x="1828" y="1133"/>
                  </a:cubicBezTo>
                  <a:cubicBezTo>
                    <a:pt x="1825" y="1130"/>
                    <a:pt x="1825" y="1130"/>
                    <a:pt x="1825" y="1130"/>
                  </a:cubicBezTo>
                  <a:cubicBezTo>
                    <a:pt x="1825" y="1124"/>
                    <a:pt x="1829" y="1117"/>
                    <a:pt x="1833" y="1113"/>
                  </a:cubicBezTo>
                  <a:cubicBezTo>
                    <a:pt x="1833" y="1113"/>
                    <a:pt x="1833" y="1113"/>
                    <a:pt x="1833" y="1113"/>
                  </a:cubicBezTo>
                  <a:cubicBezTo>
                    <a:pt x="1833" y="1116"/>
                    <a:pt x="1833" y="1119"/>
                    <a:pt x="1833" y="1122"/>
                  </a:cubicBezTo>
                  <a:cubicBezTo>
                    <a:pt x="1834" y="1123"/>
                    <a:pt x="1834" y="1123"/>
                    <a:pt x="1834" y="1123"/>
                  </a:cubicBezTo>
                  <a:cubicBezTo>
                    <a:pt x="1835" y="1124"/>
                    <a:pt x="1835" y="1124"/>
                    <a:pt x="1835" y="1124"/>
                  </a:cubicBezTo>
                  <a:cubicBezTo>
                    <a:pt x="1841" y="1126"/>
                    <a:pt x="1849" y="1122"/>
                    <a:pt x="1858" y="1117"/>
                  </a:cubicBezTo>
                  <a:cubicBezTo>
                    <a:pt x="1862" y="1115"/>
                    <a:pt x="1866" y="1113"/>
                    <a:pt x="1868" y="1112"/>
                  </a:cubicBezTo>
                  <a:cubicBezTo>
                    <a:pt x="1872" y="1111"/>
                    <a:pt x="1877" y="1109"/>
                    <a:pt x="1881" y="1107"/>
                  </a:cubicBezTo>
                  <a:cubicBezTo>
                    <a:pt x="1889" y="1104"/>
                    <a:pt x="1897" y="1101"/>
                    <a:pt x="1905" y="1101"/>
                  </a:cubicBezTo>
                  <a:close/>
                  <a:moveTo>
                    <a:pt x="1876" y="830"/>
                  </a:moveTo>
                  <a:cubicBezTo>
                    <a:pt x="1876" y="831"/>
                    <a:pt x="1876" y="832"/>
                    <a:pt x="1875" y="832"/>
                  </a:cubicBezTo>
                  <a:cubicBezTo>
                    <a:pt x="1875" y="831"/>
                    <a:pt x="1875" y="831"/>
                    <a:pt x="1875" y="831"/>
                  </a:cubicBezTo>
                  <a:cubicBezTo>
                    <a:pt x="1875" y="831"/>
                    <a:pt x="1875" y="831"/>
                    <a:pt x="1875" y="831"/>
                  </a:cubicBezTo>
                  <a:cubicBezTo>
                    <a:pt x="1875" y="831"/>
                    <a:pt x="1875" y="831"/>
                    <a:pt x="1875" y="831"/>
                  </a:cubicBezTo>
                  <a:cubicBezTo>
                    <a:pt x="1875" y="831"/>
                    <a:pt x="1875" y="831"/>
                    <a:pt x="1875" y="831"/>
                  </a:cubicBezTo>
                  <a:cubicBezTo>
                    <a:pt x="1875" y="831"/>
                    <a:pt x="1875" y="831"/>
                    <a:pt x="1875" y="831"/>
                  </a:cubicBezTo>
                  <a:cubicBezTo>
                    <a:pt x="1875" y="831"/>
                    <a:pt x="1875" y="831"/>
                    <a:pt x="1874" y="831"/>
                  </a:cubicBezTo>
                  <a:cubicBezTo>
                    <a:pt x="1874" y="830"/>
                    <a:pt x="1874" y="830"/>
                    <a:pt x="1874" y="830"/>
                  </a:cubicBezTo>
                  <a:lnTo>
                    <a:pt x="1876" y="830"/>
                  </a:lnTo>
                  <a:close/>
                  <a:moveTo>
                    <a:pt x="1807" y="1007"/>
                  </a:moveTo>
                  <a:cubicBezTo>
                    <a:pt x="1808" y="1005"/>
                    <a:pt x="1808" y="1003"/>
                    <a:pt x="1807" y="1001"/>
                  </a:cubicBezTo>
                  <a:cubicBezTo>
                    <a:pt x="1807" y="1000"/>
                    <a:pt x="1807" y="1000"/>
                    <a:pt x="1806" y="999"/>
                  </a:cubicBezTo>
                  <a:cubicBezTo>
                    <a:pt x="1809" y="1001"/>
                    <a:pt x="1811" y="1002"/>
                    <a:pt x="1815" y="1003"/>
                  </a:cubicBezTo>
                  <a:cubicBezTo>
                    <a:pt x="1816" y="1004"/>
                    <a:pt x="1816" y="1004"/>
                    <a:pt x="1816" y="1004"/>
                  </a:cubicBezTo>
                  <a:cubicBezTo>
                    <a:pt x="1820" y="1005"/>
                    <a:pt x="1825" y="1007"/>
                    <a:pt x="1829" y="1007"/>
                  </a:cubicBezTo>
                  <a:cubicBezTo>
                    <a:pt x="1831" y="1008"/>
                    <a:pt x="1833" y="1007"/>
                    <a:pt x="1835" y="1006"/>
                  </a:cubicBezTo>
                  <a:cubicBezTo>
                    <a:pt x="1835" y="1005"/>
                    <a:pt x="1836" y="1005"/>
                    <a:pt x="1836" y="1004"/>
                  </a:cubicBezTo>
                  <a:cubicBezTo>
                    <a:pt x="1837" y="1004"/>
                    <a:pt x="1838" y="1004"/>
                    <a:pt x="1839" y="1005"/>
                  </a:cubicBezTo>
                  <a:cubicBezTo>
                    <a:pt x="1839" y="1005"/>
                    <a:pt x="1840" y="1005"/>
                    <a:pt x="1840" y="1005"/>
                  </a:cubicBezTo>
                  <a:cubicBezTo>
                    <a:pt x="1845" y="1006"/>
                    <a:pt x="1849" y="1007"/>
                    <a:pt x="1853" y="1009"/>
                  </a:cubicBezTo>
                  <a:cubicBezTo>
                    <a:pt x="1864" y="1012"/>
                    <a:pt x="1872" y="1016"/>
                    <a:pt x="1879" y="1021"/>
                  </a:cubicBezTo>
                  <a:cubicBezTo>
                    <a:pt x="1881" y="1022"/>
                    <a:pt x="1883" y="1023"/>
                    <a:pt x="1884" y="1024"/>
                  </a:cubicBezTo>
                  <a:cubicBezTo>
                    <a:pt x="1890" y="1030"/>
                    <a:pt x="1891" y="1037"/>
                    <a:pt x="1889" y="1041"/>
                  </a:cubicBezTo>
                  <a:cubicBezTo>
                    <a:pt x="1889" y="1042"/>
                    <a:pt x="1888" y="1044"/>
                    <a:pt x="1887" y="1044"/>
                  </a:cubicBezTo>
                  <a:cubicBezTo>
                    <a:pt x="1886" y="1044"/>
                    <a:pt x="1883" y="1044"/>
                    <a:pt x="1879" y="1038"/>
                  </a:cubicBezTo>
                  <a:cubicBezTo>
                    <a:pt x="1878" y="1036"/>
                    <a:pt x="1878" y="1036"/>
                    <a:pt x="1878" y="1036"/>
                  </a:cubicBezTo>
                  <a:cubicBezTo>
                    <a:pt x="1877" y="1037"/>
                    <a:pt x="1877" y="1037"/>
                    <a:pt x="1877" y="1037"/>
                  </a:cubicBezTo>
                  <a:cubicBezTo>
                    <a:pt x="1872" y="1037"/>
                    <a:pt x="1870" y="1036"/>
                    <a:pt x="1866" y="1033"/>
                  </a:cubicBezTo>
                  <a:cubicBezTo>
                    <a:pt x="1864" y="1032"/>
                    <a:pt x="1864" y="1032"/>
                    <a:pt x="1864" y="1032"/>
                  </a:cubicBezTo>
                  <a:cubicBezTo>
                    <a:pt x="1863" y="1032"/>
                    <a:pt x="1863" y="1032"/>
                    <a:pt x="1863" y="1032"/>
                  </a:cubicBezTo>
                  <a:cubicBezTo>
                    <a:pt x="1863" y="1033"/>
                    <a:pt x="1862" y="1033"/>
                    <a:pt x="1862" y="1033"/>
                  </a:cubicBezTo>
                  <a:cubicBezTo>
                    <a:pt x="1861" y="1033"/>
                    <a:pt x="1861" y="1033"/>
                    <a:pt x="1860" y="1033"/>
                  </a:cubicBezTo>
                  <a:cubicBezTo>
                    <a:pt x="1860" y="1033"/>
                    <a:pt x="1860" y="1033"/>
                    <a:pt x="1860" y="1033"/>
                  </a:cubicBezTo>
                  <a:cubicBezTo>
                    <a:pt x="1856" y="1033"/>
                    <a:pt x="1856" y="1033"/>
                    <a:pt x="1856" y="1033"/>
                  </a:cubicBezTo>
                  <a:cubicBezTo>
                    <a:pt x="1857" y="1037"/>
                    <a:pt x="1857" y="1037"/>
                    <a:pt x="1857" y="1037"/>
                  </a:cubicBezTo>
                  <a:cubicBezTo>
                    <a:pt x="1857" y="1041"/>
                    <a:pt x="1857" y="1045"/>
                    <a:pt x="1858" y="1049"/>
                  </a:cubicBezTo>
                  <a:cubicBezTo>
                    <a:pt x="1858" y="1052"/>
                    <a:pt x="1859" y="1054"/>
                    <a:pt x="1859" y="1057"/>
                  </a:cubicBezTo>
                  <a:cubicBezTo>
                    <a:pt x="1859" y="1060"/>
                    <a:pt x="1860" y="1063"/>
                    <a:pt x="1859" y="1067"/>
                  </a:cubicBezTo>
                  <a:cubicBezTo>
                    <a:pt x="1859" y="1068"/>
                    <a:pt x="1859" y="1070"/>
                    <a:pt x="1858" y="1071"/>
                  </a:cubicBezTo>
                  <a:cubicBezTo>
                    <a:pt x="1858" y="1073"/>
                    <a:pt x="1857" y="1074"/>
                    <a:pt x="1857" y="1076"/>
                  </a:cubicBezTo>
                  <a:cubicBezTo>
                    <a:pt x="1857" y="1079"/>
                    <a:pt x="1853" y="1082"/>
                    <a:pt x="1851" y="1085"/>
                  </a:cubicBezTo>
                  <a:cubicBezTo>
                    <a:pt x="1848" y="1088"/>
                    <a:pt x="1848" y="1088"/>
                    <a:pt x="1848" y="1088"/>
                  </a:cubicBezTo>
                  <a:cubicBezTo>
                    <a:pt x="1847" y="1089"/>
                    <a:pt x="1846" y="1090"/>
                    <a:pt x="1845" y="1091"/>
                  </a:cubicBezTo>
                  <a:cubicBezTo>
                    <a:pt x="1845" y="1087"/>
                    <a:pt x="1845" y="1074"/>
                    <a:pt x="1840" y="1068"/>
                  </a:cubicBezTo>
                  <a:cubicBezTo>
                    <a:pt x="1837" y="1065"/>
                    <a:pt x="1834" y="1064"/>
                    <a:pt x="1831" y="1064"/>
                  </a:cubicBezTo>
                  <a:cubicBezTo>
                    <a:pt x="1828" y="1064"/>
                    <a:pt x="1824" y="1066"/>
                    <a:pt x="1821" y="1068"/>
                  </a:cubicBezTo>
                  <a:cubicBezTo>
                    <a:pt x="1819" y="1070"/>
                    <a:pt x="1817" y="1072"/>
                    <a:pt x="1814" y="1073"/>
                  </a:cubicBezTo>
                  <a:cubicBezTo>
                    <a:pt x="1815" y="1070"/>
                    <a:pt x="1816" y="1068"/>
                    <a:pt x="1819" y="1065"/>
                  </a:cubicBezTo>
                  <a:cubicBezTo>
                    <a:pt x="1820" y="1064"/>
                    <a:pt x="1822" y="1062"/>
                    <a:pt x="1823" y="1060"/>
                  </a:cubicBezTo>
                  <a:cubicBezTo>
                    <a:pt x="1828" y="1052"/>
                    <a:pt x="1828" y="1045"/>
                    <a:pt x="1828" y="1035"/>
                  </a:cubicBezTo>
                  <a:cubicBezTo>
                    <a:pt x="1827" y="1023"/>
                    <a:pt x="1800" y="1014"/>
                    <a:pt x="1791" y="1014"/>
                  </a:cubicBezTo>
                  <a:cubicBezTo>
                    <a:pt x="1791" y="1014"/>
                    <a:pt x="1790" y="1014"/>
                    <a:pt x="1789" y="1014"/>
                  </a:cubicBezTo>
                  <a:cubicBezTo>
                    <a:pt x="1788" y="1015"/>
                    <a:pt x="1788" y="1015"/>
                    <a:pt x="1788" y="1015"/>
                  </a:cubicBezTo>
                  <a:cubicBezTo>
                    <a:pt x="1787" y="1016"/>
                    <a:pt x="1787" y="1016"/>
                    <a:pt x="1787" y="1016"/>
                  </a:cubicBezTo>
                  <a:cubicBezTo>
                    <a:pt x="1786" y="1018"/>
                    <a:pt x="1785" y="1021"/>
                    <a:pt x="1784" y="1023"/>
                  </a:cubicBezTo>
                  <a:cubicBezTo>
                    <a:pt x="1782" y="1027"/>
                    <a:pt x="1781" y="1030"/>
                    <a:pt x="1778" y="1033"/>
                  </a:cubicBezTo>
                  <a:cubicBezTo>
                    <a:pt x="1775" y="1035"/>
                    <a:pt x="1771" y="1037"/>
                    <a:pt x="1767" y="1039"/>
                  </a:cubicBezTo>
                  <a:cubicBezTo>
                    <a:pt x="1764" y="1041"/>
                    <a:pt x="1762" y="1042"/>
                    <a:pt x="1760" y="1043"/>
                  </a:cubicBezTo>
                  <a:cubicBezTo>
                    <a:pt x="1759" y="1044"/>
                    <a:pt x="1759" y="1044"/>
                    <a:pt x="1759" y="1044"/>
                  </a:cubicBezTo>
                  <a:cubicBezTo>
                    <a:pt x="1759" y="1045"/>
                    <a:pt x="1759" y="1045"/>
                    <a:pt x="1759" y="1045"/>
                  </a:cubicBezTo>
                  <a:cubicBezTo>
                    <a:pt x="1756" y="1052"/>
                    <a:pt x="1753" y="1062"/>
                    <a:pt x="1751" y="1069"/>
                  </a:cubicBezTo>
                  <a:cubicBezTo>
                    <a:pt x="1750" y="1076"/>
                    <a:pt x="1752" y="1081"/>
                    <a:pt x="1754" y="1086"/>
                  </a:cubicBezTo>
                  <a:cubicBezTo>
                    <a:pt x="1755" y="1088"/>
                    <a:pt x="1756" y="1091"/>
                    <a:pt x="1757" y="1094"/>
                  </a:cubicBezTo>
                  <a:cubicBezTo>
                    <a:pt x="1757" y="1094"/>
                    <a:pt x="1757" y="1102"/>
                    <a:pt x="1755" y="1113"/>
                  </a:cubicBezTo>
                  <a:cubicBezTo>
                    <a:pt x="1748" y="1120"/>
                    <a:pt x="1745" y="1123"/>
                    <a:pt x="1744" y="1125"/>
                  </a:cubicBezTo>
                  <a:cubicBezTo>
                    <a:pt x="1743" y="1125"/>
                    <a:pt x="1742" y="1125"/>
                    <a:pt x="1741" y="1126"/>
                  </a:cubicBezTo>
                  <a:cubicBezTo>
                    <a:pt x="1738" y="1126"/>
                    <a:pt x="1738" y="1126"/>
                    <a:pt x="1738" y="1126"/>
                  </a:cubicBezTo>
                  <a:cubicBezTo>
                    <a:pt x="1731" y="1120"/>
                    <a:pt x="1731" y="1120"/>
                    <a:pt x="1731" y="1120"/>
                  </a:cubicBezTo>
                  <a:cubicBezTo>
                    <a:pt x="1731" y="1109"/>
                    <a:pt x="1731" y="1109"/>
                    <a:pt x="1731" y="1109"/>
                  </a:cubicBezTo>
                  <a:cubicBezTo>
                    <a:pt x="1729" y="1099"/>
                    <a:pt x="1727" y="1089"/>
                    <a:pt x="1730" y="1078"/>
                  </a:cubicBezTo>
                  <a:cubicBezTo>
                    <a:pt x="1730" y="1077"/>
                    <a:pt x="1731" y="1076"/>
                    <a:pt x="1731" y="1074"/>
                  </a:cubicBezTo>
                  <a:cubicBezTo>
                    <a:pt x="1737" y="1057"/>
                    <a:pt x="1740" y="1047"/>
                    <a:pt x="1737" y="1042"/>
                  </a:cubicBezTo>
                  <a:cubicBezTo>
                    <a:pt x="1736" y="1040"/>
                    <a:pt x="1734" y="1040"/>
                    <a:pt x="1731" y="1040"/>
                  </a:cubicBezTo>
                  <a:cubicBezTo>
                    <a:pt x="1734" y="1034"/>
                    <a:pt x="1738" y="1030"/>
                    <a:pt x="1741" y="1027"/>
                  </a:cubicBezTo>
                  <a:cubicBezTo>
                    <a:pt x="1741" y="1026"/>
                    <a:pt x="1741" y="1026"/>
                    <a:pt x="1741" y="1026"/>
                  </a:cubicBezTo>
                  <a:cubicBezTo>
                    <a:pt x="1748" y="1020"/>
                    <a:pt x="1755" y="1017"/>
                    <a:pt x="1762" y="1016"/>
                  </a:cubicBezTo>
                  <a:cubicBezTo>
                    <a:pt x="1763" y="1016"/>
                    <a:pt x="1764" y="1016"/>
                    <a:pt x="1766" y="1016"/>
                  </a:cubicBezTo>
                  <a:cubicBezTo>
                    <a:pt x="1788" y="1015"/>
                    <a:pt x="1803" y="1013"/>
                    <a:pt x="1807" y="1007"/>
                  </a:cubicBezTo>
                  <a:close/>
                  <a:moveTo>
                    <a:pt x="1680" y="949"/>
                  </a:moveTo>
                  <a:cubicBezTo>
                    <a:pt x="1688" y="948"/>
                    <a:pt x="1697" y="945"/>
                    <a:pt x="1707" y="938"/>
                  </a:cubicBezTo>
                  <a:cubicBezTo>
                    <a:pt x="1709" y="937"/>
                    <a:pt x="1712" y="936"/>
                    <a:pt x="1714" y="935"/>
                  </a:cubicBezTo>
                  <a:cubicBezTo>
                    <a:pt x="1716" y="935"/>
                    <a:pt x="1716" y="935"/>
                    <a:pt x="1716" y="935"/>
                  </a:cubicBezTo>
                  <a:cubicBezTo>
                    <a:pt x="1717" y="934"/>
                    <a:pt x="1718" y="934"/>
                    <a:pt x="1719" y="933"/>
                  </a:cubicBezTo>
                  <a:cubicBezTo>
                    <a:pt x="1721" y="932"/>
                    <a:pt x="1723" y="931"/>
                    <a:pt x="1725" y="931"/>
                  </a:cubicBezTo>
                  <a:cubicBezTo>
                    <a:pt x="1725" y="931"/>
                    <a:pt x="1725" y="931"/>
                    <a:pt x="1725" y="931"/>
                  </a:cubicBezTo>
                  <a:cubicBezTo>
                    <a:pt x="1726" y="931"/>
                    <a:pt x="1728" y="932"/>
                    <a:pt x="1729" y="932"/>
                  </a:cubicBezTo>
                  <a:cubicBezTo>
                    <a:pt x="1731" y="933"/>
                    <a:pt x="1732" y="933"/>
                    <a:pt x="1733" y="934"/>
                  </a:cubicBezTo>
                  <a:cubicBezTo>
                    <a:pt x="1736" y="934"/>
                    <a:pt x="1739" y="935"/>
                    <a:pt x="1742" y="935"/>
                  </a:cubicBezTo>
                  <a:cubicBezTo>
                    <a:pt x="1744" y="936"/>
                    <a:pt x="1744" y="936"/>
                    <a:pt x="1744" y="936"/>
                  </a:cubicBezTo>
                  <a:cubicBezTo>
                    <a:pt x="1751" y="937"/>
                    <a:pt x="1757" y="938"/>
                    <a:pt x="1763" y="941"/>
                  </a:cubicBezTo>
                  <a:cubicBezTo>
                    <a:pt x="1763" y="951"/>
                    <a:pt x="1769" y="953"/>
                    <a:pt x="1775" y="953"/>
                  </a:cubicBezTo>
                  <a:cubicBezTo>
                    <a:pt x="1777" y="953"/>
                    <a:pt x="1780" y="953"/>
                    <a:pt x="1782" y="954"/>
                  </a:cubicBezTo>
                  <a:cubicBezTo>
                    <a:pt x="1788" y="958"/>
                    <a:pt x="1789" y="960"/>
                    <a:pt x="1790" y="966"/>
                  </a:cubicBezTo>
                  <a:cubicBezTo>
                    <a:pt x="1790" y="968"/>
                    <a:pt x="1790" y="970"/>
                    <a:pt x="1791" y="973"/>
                  </a:cubicBezTo>
                  <a:cubicBezTo>
                    <a:pt x="1793" y="979"/>
                    <a:pt x="1795" y="986"/>
                    <a:pt x="1799" y="992"/>
                  </a:cubicBezTo>
                  <a:cubicBezTo>
                    <a:pt x="1795" y="989"/>
                    <a:pt x="1789" y="988"/>
                    <a:pt x="1781" y="988"/>
                  </a:cubicBezTo>
                  <a:cubicBezTo>
                    <a:pt x="1775" y="988"/>
                    <a:pt x="1767" y="989"/>
                    <a:pt x="1759" y="991"/>
                  </a:cubicBezTo>
                  <a:cubicBezTo>
                    <a:pt x="1751" y="992"/>
                    <a:pt x="1749" y="993"/>
                    <a:pt x="1741" y="987"/>
                  </a:cubicBezTo>
                  <a:cubicBezTo>
                    <a:pt x="1735" y="982"/>
                    <a:pt x="1731" y="981"/>
                    <a:pt x="1727" y="981"/>
                  </a:cubicBezTo>
                  <a:cubicBezTo>
                    <a:pt x="1724" y="981"/>
                    <a:pt x="1722" y="981"/>
                    <a:pt x="1720" y="980"/>
                  </a:cubicBezTo>
                  <a:cubicBezTo>
                    <a:pt x="1721" y="975"/>
                    <a:pt x="1721" y="972"/>
                    <a:pt x="1719" y="970"/>
                  </a:cubicBezTo>
                  <a:cubicBezTo>
                    <a:pt x="1718" y="969"/>
                    <a:pt x="1717" y="968"/>
                    <a:pt x="1714" y="968"/>
                  </a:cubicBezTo>
                  <a:cubicBezTo>
                    <a:pt x="1708" y="968"/>
                    <a:pt x="1699" y="974"/>
                    <a:pt x="1689" y="982"/>
                  </a:cubicBezTo>
                  <a:cubicBezTo>
                    <a:pt x="1688" y="983"/>
                    <a:pt x="1686" y="985"/>
                    <a:pt x="1685" y="985"/>
                  </a:cubicBezTo>
                  <a:cubicBezTo>
                    <a:pt x="1682" y="987"/>
                    <a:pt x="1680" y="988"/>
                    <a:pt x="1680" y="988"/>
                  </a:cubicBezTo>
                  <a:cubicBezTo>
                    <a:pt x="1675" y="990"/>
                    <a:pt x="1670" y="990"/>
                    <a:pt x="1666" y="988"/>
                  </a:cubicBezTo>
                  <a:cubicBezTo>
                    <a:pt x="1665" y="988"/>
                    <a:pt x="1664" y="987"/>
                    <a:pt x="1663" y="986"/>
                  </a:cubicBezTo>
                  <a:cubicBezTo>
                    <a:pt x="1662" y="985"/>
                    <a:pt x="1661" y="983"/>
                    <a:pt x="1658" y="983"/>
                  </a:cubicBezTo>
                  <a:cubicBezTo>
                    <a:pt x="1655" y="982"/>
                    <a:pt x="1653" y="982"/>
                    <a:pt x="1651" y="983"/>
                  </a:cubicBezTo>
                  <a:cubicBezTo>
                    <a:pt x="1650" y="983"/>
                    <a:pt x="1649" y="983"/>
                    <a:pt x="1649" y="983"/>
                  </a:cubicBezTo>
                  <a:cubicBezTo>
                    <a:pt x="1649" y="983"/>
                    <a:pt x="1649" y="983"/>
                    <a:pt x="1648" y="983"/>
                  </a:cubicBezTo>
                  <a:cubicBezTo>
                    <a:pt x="1672" y="962"/>
                    <a:pt x="1678" y="953"/>
                    <a:pt x="1680" y="949"/>
                  </a:cubicBezTo>
                  <a:close/>
                  <a:moveTo>
                    <a:pt x="2080" y="136"/>
                  </a:moveTo>
                  <a:cubicBezTo>
                    <a:pt x="2080" y="136"/>
                    <a:pt x="2079" y="136"/>
                    <a:pt x="2079" y="137"/>
                  </a:cubicBezTo>
                  <a:cubicBezTo>
                    <a:pt x="2079" y="137"/>
                    <a:pt x="2078" y="138"/>
                    <a:pt x="2078" y="139"/>
                  </a:cubicBezTo>
                  <a:cubicBezTo>
                    <a:pt x="2077" y="139"/>
                    <a:pt x="2076" y="139"/>
                    <a:pt x="2075" y="139"/>
                  </a:cubicBezTo>
                  <a:cubicBezTo>
                    <a:pt x="2076" y="138"/>
                    <a:pt x="2078" y="137"/>
                    <a:pt x="2080" y="136"/>
                  </a:cubicBezTo>
                  <a:close/>
                  <a:moveTo>
                    <a:pt x="1691" y="351"/>
                  </a:moveTo>
                  <a:cubicBezTo>
                    <a:pt x="1691" y="351"/>
                    <a:pt x="1691" y="350"/>
                    <a:pt x="1691" y="350"/>
                  </a:cubicBezTo>
                  <a:cubicBezTo>
                    <a:pt x="1693" y="350"/>
                    <a:pt x="1696" y="351"/>
                    <a:pt x="1698" y="352"/>
                  </a:cubicBezTo>
                  <a:cubicBezTo>
                    <a:pt x="1702" y="354"/>
                    <a:pt x="1705" y="356"/>
                    <a:pt x="1709" y="358"/>
                  </a:cubicBezTo>
                  <a:cubicBezTo>
                    <a:pt x="1715" y="361"/>
                    <a:pt x="1720" y="365"/>
                    <a:pt x="1726" y="366"/>
                  </a:cubicBezTo>
                  <a:cubicBezTo>
                    <a:pt x="1717" y="365"/>
                    <a:pt x="1708" y="362"/>
                    <a:pt x="1699" y="360"/>
                  </a:cubicBezTo>
                  <a:cubicBezTo>
                    <a:pt x="1698" y="359"/>
                    <a:pt x="1697" y="358"/>
                    <a:pt x="1696" y="357"/>
                  </a:cubicBezTo>
                  <a:cubicBezTo>
                    <a:pt x="1694" y="355"/>
                    <a:pt x="1691" y="353"/>
                    <a:pt x="1691" y="352"/>
                  </a:cubicBezTo>
                  <a:cubicBezTo>
                    <a:pt x="1691" y="351"/>
                    <a:pt x="1691" y="351"/>
                    <a:pt x="1691" y="351"/>
                  </a:cubicBezTo>
                  <a:close/>
                  <a:moveTo>
                    <a:pt x="1508" y="268"/>
                  </a:moveTo>
                  <a:cubicBezTo>
                    <a:pt x="1507" y="267"/>
                    <a:pt x="1506" y="266"/>
                    <a:pt x="1506" y="265"/>
                  </a:cubicBezTo>
                  <a:cubicBezTo>
                    <a:pt x="1506" y="265"/>
                    <a:pt x="1506" y="265"/>
                    <a:pt x="1506" y="265"/>
                  </a:cubicBezTo>
                  <a:cubicBezTo>
                    <a:pt x="1507" y="266"/>
                    <a:pt x="1508" y="267"/>
                    <a:pt x="150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03"/>
            <p:cNvSpPr>
              <a:spLocks/>
            </p:cNvSpPr>
            <p:nvPr/>
          </p:nvSpPr>
          <p:spPr bwMode="auto">
            <a:xfrm>
              <a:off x="2900363" y="2846388"/>
              <a:ext cx="14288" cy="9525"/>
            </a:xfrm>
            <a:custGeom>
              <a:avLst/>
              <a:gdLst>
                <a:gd name="T0" fmla="*/ 13 w 22"/>
                <a:gd name="T1" fmla="*/ 0 h 13"/>
                <a:gd name="T2" fmla="*/ 2 w 22"/>
                <a:gd name="T3" fmla="*/ 4 h 13"/>
                <a:gd name="T4" fmla="*/ 0 w 22"/>
                <a:gd name="T5" fmla="*/ 6 h 13"/>
                <a:gd name="T6" fmla="*/ 1 w 22"/>
                <a:gd name="T7" fmla="*/ 8 h 13"/>
                <a:gd name="T8" fmla="*/ 10 w 22"/>
                <a:gd name="T9" fmla="*/ 13 h 13"/>
                <a:gd name="T10" fmla="*/ 10 w 22"/>
                <a:gd name="T11" fmla="*/ 13 h 13"/>
                <a:gd name="T12" fmla="*/ 21 w 22"/>
                <a:gd name="T13" fmla="*/ 7 h 13"/>
                <a:gd name="T14" fmla="*/ 22 w 22"/>
                <a:gd name="T15" fmla="*/ 5 h 13"/>
                <a:gd name="T16" fmla="*/ 21 w 22"/>
                <a:gd name="T17" fmla="*/ 4 h 13"/>
                <a:gd name="T18" fmla="*/ 13 w 2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3">
                  <a:moveTo>
                    <a:pt x="13" y="0"/>
                  </a:moveTo>
                  <a:cubicBezTo>
                    <a:pt x="9" y="0"/>
                    <a:pt x="5" y="2"/>
                    <a:pt x="2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11"/>
                    <a:pt x="6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5" y="13"/>
                    <a:pt x="20" y="9"/>
                    <a:pt x="21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9" y="1"/>
                    <a:pt x="16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04"/>
            <p:cNvSpPr>
              <a:spLocks/>
            </p:cNvSpPr>
            <p:nvPr/>
          </p:nvSpPr>
          <p:spPr bwMode="auto">
            <a:xfrm>
              <a:off x="2954338" y="2774951"/>
              <a:ext cx="31750" cy="20638"/>
            </a:xfrm>
            <a:custGeom>
              <a:avLst/>
              <a:gdLst>
                <a:gd name="T0" fmla="*/ 4 w 45"/>
                <a:gd name="T1" fmla="*/ 13 h 31"/>
                <a:gd name="T2" fmla="*/ 0 w 45"/>
                <a:gd name="T3" fmla="*/ 13 h 31"/>
                <a:gd name="T4" fmla="*/ 1 w 45"/>
                <a:gd name="T5" fmla="*/ 17 h 31"/>
                <a:gd name="T6" fmla="*/ 18 w 45"/>
                <a:gd name="T7" fmla="*/ 31 h 31"/>
                <a:gd name="T8" fmla="*/ 18 w 45"/>
                <a:gd name="T9" fmla="*/ 31 h 31"/>
                <a:gd name="T10" fmla="*/ 25 w 45"/>
                <a:gd name="T11" fmla="*/ 26 h 31"/>
                <a:gd name="T12" fmla="*/ 26 w 45"/>
                <a:gd name="T13" fmla="*/ 25 h 31"/>
                <a:gd name="T14" fmla="*/ 27 w 45"/>
                <a:gd name="T15" fmla="*/ 23 h 31"/>
                <a:gd name="T16" fmla="*/ 44 w 45"/>
                <a:gd name="T17" fmla="*/ 5 h 31"/>
                <a:gd name="T18" fmla="*/ 43 w 45"/>
                <a:gd name="T19" fmla="*/ 3 h 31"/>
                <a:gd name="T20" fmla="*/ 41 w 45"/>
                <a:gd name="T21" fmla="*/ 2 h 31"/>
                <a:gd name="T22" fmla="*/ 38 w 45"/>
                <a:gd name="T23" fmla="*/ 2 h 31"/>
                <a:gd name="T24" fmla="*/ 35 w 45"/>
                <a:gd name="T25" fmla="*/ 2 h 31"/>
                <a:gd name="T26" fmla="*/ 23 w 45"/>
                <a:gd name="T27" fmla="*/ 0 h 31"/>
                <a:gd name="T28" fmla="*/ 20 w 45"/>
                <a:gd name="T29" fmla="*/ 4 h 31"/>
                <a:gd name="T30" fmla="*/ 18 w 45"/>
                <a:gd name="T31" fmla="*/ 3 h 31"/>
                <a:gd name="T32" fmla="*/ 11 w 45"/>
                <a:gd name="T33" fmla="*/ 10 h 31"/>
                <a:gd name="T34" fmla="*/ 12 w 45"/>
                <a:gd name="T35" fmla="*/ 16 h 31"/>
                <a:gd name="T36" fmla="*/ 12 w 45"/>
                <a:gd name="T37" fmla="*/ 16 h 31"/>
                <a:gd name="T38" fmla="*/ 11 w 45"/>
                <a:gd name="T39" fmla="*/ 15 h 31"/>
                <a:gd name="T40" fmla="*/ 4 w 45"/>
                <a:gd name="T4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31">
                  <a:moveTo>
                    <a:pt x="4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22"/>
                    <a:pt x="12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2" y="31"/>
                    <a:pt x="24" y="29"/>
                    <a:pt x="25" y="26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6" y="24"/>
                    <a:pt x="27" y="24"/>
                    <a:pt x="27" y="23"/>
                  </a:cubicBezTo>
                  <a:cubicBezTo>
                    <a:pt x="37" y="17"/>
                    <a:pt x="45" y="11"/>
                    <a:pt x="44" y="5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39" y="2"/>
                    <a:pt x="38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3" y="2"/>
                    <a:pt x="25" y="2"/>
                    <a:pt x="23" y="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9" y="3"/>
                    <a:pt x="18" y="3"/>
                  </a:cubicBezTo>
                  <a:cubicBezTo>
                    <a:pt x="15" y="3"/>
                    <a:pt x="12" y="6"/>
                    <a:pt x="11" y="10"/>
                  </a:cubicBezTo>
                  <a:cubicBezTo>
                    <a:pt x="11" y="12"/>
                    <a:pt x="11" y="14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1" y="15"/>
                    <a:pt x="11" y="15"/>
                  </a:cubicBezTo>
                  <a:cubicBezTo>
                    <a:pt x="9" y="14"/>
                    <a:pt x="7" y="12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05"/>
            <p:cNvSpPr>
              <a:spLocks/>
            </p:cNvSpPr>
            <p:nvPr/>
          </p:nvSpPr>
          <p:spPr bwMode="auto">
            <a:xfrm>
              <a:off x="2976563" y="2774951"/>
              <a:ext cx="31750" cy="22225"/>
            </a:xfrm>
            <a:custGeom>
              <a:avLst/>
              <a:gdLst>
                <a:gd name="T0" fmla="*/ 11 w 46"/>
                <a:gd name="T1" fmla="*/ 13 h 32"/>
                <a:gd name="T2" fmla="*/ 10 w 46"/>
                <a:gd name="T3" fmla="*/ 15 h 32"/>
                <a:gd name="T4" fmla="*/ 2 w 46"/>
                <a:gd name="T5" fmla="*/ 28 h 32"/>
                <a:gd name="T6" fmla="*/ 9 w 46"/>
                <a:gd name="T7" fmla="*/ 32 h 32"/>
                <a:gd name="T8" fmla="*/ 11 w 46"/>
                <a:gd name="T9" fmla="*/ 32 h 32"/>
                <a:gd name="T10" fmla="*/ 22 w 46"/>
                <a:gd name="T11" fmla="*/ 26 h 32"/>
                <a:gd name="T12" fmla="*/ 25 w 46"/>
                <a:gd name="T13" fmla="*/ 19 h 32"/>
                <a:gd name="T14" fmla="*/ 45 w 46"/>
                <a:gd name="T15" fmla="*/ 12 h 32"/>
                <a:gd name="T16" fmla="*/ 44 w 46"/>
                <a:gd name="T17" fmla="*/ 5 h 32"/>
                <a:gd name="T18" fmla="*/ 22 w 46"/>
                <a:gd name="T19" fmla="*/ 0 h 32"/>
                <a:gd name="T20" fmla="*/ 17 w 46"/>
                <a:gd name="T21" fmla="*/ 1 h 32"/>
                <a:gd name="T22" fmla="*/ 15 w 46"/>
                <a:gd name="T23" fmla="*/ 1 h 32"/>
                <a:gd name="T24" fmla="*/ 15 w 46"/>
                <a:gd name="T25" fmla="*/ 4 h 32"/>
                <a:gd name="T26" fmla="*/ 11 w 46"/>
                <a:gd name="T27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32">
                  <a:moveTo>
                    <a:pt x="11" y="13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5" y="20"/>
                    <a:pt x="0" y="24"/>
                    <a:pt x="2" y="28"/>
                  </a:cubicBezTo>
                  <a:cubicBezTo>
                    <a:pt x="3" y="30"/>
                    <a:pt x="5" y="32"/>
                    <a:pt x="9" y="32"/>
                  </a:cubicBezTo>
                  <a:cubicBezTo>
                    <a:pt x="9" y="32"/>
                    <a:pt x="10" y="32"/>
                    <a:pt x="11" y="32"/>
                  </a:cubicBezTo>
                  <a:cubicBezTo>
                    <a:pt x="15" y="31"/>
                    <a:pt x="19" y="28"/>
                    <a:pt x="22" y="26"/>
                  </a:cubicBezTo>
                  <a:cubicBezTo>
                    <a:pt x="22" y="26"/>
                    <a:pt x="24" y="22"/>
                    <a:pt x="25" y="19"/>
                  </a:cubicBezTo>
                  <a:cubicBezTo>
                    <a:pt x="34" y="18"/>
                    <a:pt x="43" y="17"/>
                    <a:pt x="45" y="12"/>
                  </a:cubicBezTo>
                  <a:cubicBezTo>
                    <a:pt x="45" y="10"/>
                    <a:pt x="46" y="8"/>
                    <a:pt x="44" y="5"/>
                  </a:cubicBezTo>
                  <a:cubicBezTo>
                    <a:pt x="40" y="1"/>
                    <a:pt x="25" y="0"/>
                    <a:pt x="22" y="0"/>
                  </a:cubicBezTo>
                  <a:cubicBezTo>
                    <a:pt x="20" y="0"/>
                    <a:pt x="18" y="0"/>
                    <a:pt x="17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10"/>
                    <a:pt x="15" y="10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07"/>
            <p:cNvSpPr>
              <a:spLocks noEditPoints="1"/>
            </p:cNvSpPr>
            <p:nvPr/>
          </p:nvSpPr>
          <p:spPr bwMode="auto">
            <a:xfrm>
              <a:off x="4510088" y="2057400"/>
              <a:ext cx="114300" cy="223838"/>
            </a:xfrm>
            <a:custGeom>
              <a:avLst/>
              <a:gdLst>
                <a:gd name="T0" fmla="*/ 64 w 164"/>
                <a:gd name="T1" fmla="*/ 319 h 323"/>
                <a:gd name="T2" fmla="*/ 86 w 164"/>
                <a:gd name="T3" fmla="*/ 305 h 323"/>
                <a:gd name="T4" fmla="*/ 102 w 164"/>
                <a:gd name="T5" fmla="*/ 264 h 323"/>
                <a:gd name="T6" fmla="*/ 111 w 164"/>
                <a:gd name="T7" fmla="*/ 235 h 323"/>
                <a:gd name="T8" fmla="*/ 112 w 164"/>
                <a:gd name="T9" fmla="*/ 219 h 323"/>
                <a:gd name="T10" fmla="*/ 113 w 164"/>
                <a:gd name="T11" fmla="*/ 207 h 323"/>
                <a:gd name="T12" fmla="*/ 119 w 164"/>
                <a:gd name="T13" fmla="*/ 203 h 323"/>
                <a:gd name="T14" fmla="*/ 122 w 164"/>
                <a:gd name="T15" fmla="*/ 187 h 323"/>
                <a:gd name="T16" fmla="*/ 134 w 164"/>
                <a:gd name="T17" fmla="*/ 138 h 323"/>
                <a:gd name="T18" fmla="*/ 146 w 164"/>
                <a:gd name="T19" fmla="*/ 118 h 323"/>
                <a:gd name="T20" fmla="*/ 147 w 164"/>
                <a:gd name="T21" fmla="*/ 91 h 323"/>
                <a:gd name="T22" fmla="*/ 164 w 164"/>
                <a:gd name="T23" fmla="*/ 90 h 323"/>
                <a:gd name="T24" fmla="*/ 156 w 164"/>
                <a:gd name="T25" fmla="*/ 78 h 323"/>
                <a:gd name="T26" fmla="*/ 155 w 164"/>
                <a:gd name="T27" fmla="*/ 27 h 323"/>
                <a:gd name="T28" fmla="*/ 145 w 164"/>
                <a:gd name="T29" fmla="*/ 8 h 323"/>
                <a:gd name="T30" fmla="*/ 129 w 164"/>
                <a:gd name="T31" fmla="*/ 2 h 323"/>
                <a:gd name="T32" fmla="*/ 121 w 164"/>
                <a:gd name="T33" fmla="*/ 15 h 323"/>
                <a:gd name="T34" fmla="*/ 109 w 164"/>
                <a:gd name="T35" fmla="*/ 29 h 323"/>
                <a:gd name="T36" fmla="*/ 108 w 164"/>
                <a:gd name="T37" fmla="*/ 30 h 323"/>
                <a:gd name="T38" fmla="*/ 106 w 164"/>
                <a:gd name="T39" fmla="*/ 32 h 323"/>
                <a:gd name="T40" fmla="*/ 104 w 164"/>
                <a:gd name="T41" fmla="*/ 35 h 323"/>
                <a:gd name="T42" fmla="*/ 102 w 164"/>
                <a:gd name="T43" fmla="*/ 37 h 323"/>
                <a:gd name="T44" fmla="*/ 99 w 164"/>
                <a:gd name="T45" fmla="*/ 58 h 323"/>
                <a:gd name="T46" fmla="*/ 96 w 164"/>
                <a:gd name="T47" fmla="*/ 65 h 323"/>
                <a:gd name="T48" fmla="*/ 83 w 164"/>
                <a:gd name="T49" fmla="*/ 74 h 323"/>
                <a:gd name="T50" fmla="*/ 72 w 164"/>
                <a:gd name="T51" fmla="*/ 79 h 323"/>
                <a:gd name="T52" fmla="*/ 68 w 164"/>
                <a:gd name="T53" fmla="*/ 80 h 323"/>
                <a:gd name="T54" fmla="*/ 47 w 164"/>
                <a:gd name="T55" fmla="*/ 83 h 323"/>
                <a:gd name="T56" fmla="*/ 21 w 164"/>
                <a:gd name="T57" fmla="*/ 95 h 323"/>
                <a:gd name="T58" fmla="*/ 22 w 164"/>
                <a:gd name="T59" fmla="*/ 101 h 323"/>
                <a:gd name="T60" fmla="*/ 21 w 164"/>
                <a:gd name="T61" fmla="*/ 99 h 323"/>
                <a:gd name="T62" fmla="*/ 19 w 164"/>
                <a:gd name="T63" fmla="*/ 113 h 323"/>
                <a:gd name="T64" fmla="*/ 18 w 164"/>
                <a:gd name="T65" fmla="*/ 127 h 323"/>
                <a:gd name="T66" fmla="*/ 16 w 164"/>
                <a:gd name="T67" fmla="*/ 151 h 323"/>
                <a:gd name="T68" fmla="*/ 24 w 164"/>
                <a:gd name="T69" fmla="*/ 169 h 323"/>
                <a:gd name="T70" fmla="*/ 22 w 164"/>
                <a:gd name="T71" fmla="*/ 200 h 323"/>
                <a:gd name="T72" fmla="*/ 11 w 164"/>
                <a:gd name="T73" fmla="*/ 216 h 323"/>
                <a:gd name="T74" fmla="*/ 0 w 164"/>
                <a:gd name="T75" fmla="*/ 254 h 323"/>
                <a:gd name="T76" fmla="*/ 7 w 164"/>
                <a:gd name="T77" fmla="*/ 280 h 323"/>
                <a:gd name="T78" fmla="*/ 10 w 164"/>
                <a:gd name="T79" fmla="*/ 300 h 323"/>
                <a:gd name="T80" fmla="*/ 13 w 164"/>
                <a:gd name="T81" fmla="*/ 309 h 323"/>
                <a:gd name="T82" fmla="*/ 32 w 164"/>
                <a:gd name="T83" fmla="*/ 323 h 323"/>
                <a:gd name="T84" fmla="*/ 33 w 164"/>
                <a:gd name="T85" fmla="*/ 323 h 323"/>
                <a:gd name="T86" fmla="*/ 58 w 164"/>
                <a:gd name="T87" fmla="*/ 319 h 323"/>
                <a:gd name="T88" fmla="*/ 144 w 164"/>
                <a:gd name="T89" fmla="*/ 86 h 323"/>
                <a:gd name="T90" fmla="*/ 144 w 164"/>
                <a:gd name="T91" fmla="*/ 8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4" h="323">
                  <a:moveTo>
                    <a:pt x="58" y="319"/>
                  </a:moveTo>
                  <a:cubicBezTo>
                    <a:pt x="60" y="319"/>
                    <a:pt x="62" y="319"/>
                    <a:pt x="64" y="319"/>
                  </a:cubicBezTo>
                  <a:cubicBezTo>
                    <a:pt x="71" y="319"/>
                    <a:pt x="77" y="314"/>
                    <a:pt x="78" y="314"/>
                  </a:cubicBezTo>
                  <a:cubicBezTo>
                    <a:pt x="86" y="305"/>
                    <a:pt x="86" y="305"/>
                    <a:pt x="86" y="305"/>
                  </a:cubicBezTo>
                  <a:cubicBezTo>
                    <a:pt x="95" y="280"/>
                    <a:pt x="95" y="280"/>
                    <a:pt x="95" y="280"/>
                  </a:cubicBezTo>
                  <a:cubicBezTo>
                    <a:pt x="102" y="264"/>
                    <a:pt x="102" y="264"/>
                    <a:pt x="102" y="264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35"/>
                    <a:pt x="111" y="235"/>
                    <a:pt x="111" y="235"/>
                  </a:cubicBezTo>
                  <a:cubicBezTo>
                    <a:pt x="111" y="234"/>
                    <a:pt x="111" y="234"/>
                    <a:pt x="111" y="234"/>
                  </a:cubicBezTo>
                  <a:cubicBezTo>
                    <a:pt x="110" y="230"/>
                    <a:pt x="109" y="222"/>
                    <a:pt x="112" y="219"/>
                  </a:cubicBezTo>
                  <a:cubicBezTo>
                    <a:pt x="116" y="215"/>
                    <a:pt x="115" y="212"/>
                    <a:pt x="114" y="209"/>
                  </a:cubicBezTo>
                  <a:cubicBezTo>
                    <a:pt x="113" y="208"/>
                    <a:pt x="113" y="208"/>
                    <a:pt x="113" y="207"/>
                  </a:cubicBezTo>
                  <a:cubicBezTo>
                    <a:pt x="113" y="206"/>
                    <a:pt x="115" y="204"/>
                    <a:pt x="117" y="204"/>
                  </a:cubicBezTo>
                  <a:cubicBezTo>
                    <a:pt x="119" y="203"/>
                    <a:pt x="119" y="203"/>
                    <a:pt x="119" y="203"/>
                  </a:cubicBezTo>
                  <a:cubicBezTo>
                    <a:pt x="119" y="201"/>
                    <a:pt x="119" y="201"/>
                    <a:pt x="119" y="201"/>
                  </a:cubicBezTo>
                  <a:cubicBezTo>
                    <a:pt x="119" y="198"/>
                    <a:pt x="119" y="190"/>
                    <a:pt x="122" y="187"/>
                  </a:cubicBezTo>
                  <a:cubicBezTo>
                    <a:pt x="127" y="182"/>
                    <a:pt x="134" y="174"/>
                    <a:pt x="134" y="164"/>
                  </a:cubicBezTo>
                  <a:cubicBezTo>
                    <a:pt x="134" y="138"/>
                    <a:pt x="134" y="138"/>
                    <a:pt x="134" y="138"/>
                  </a:cubicBezTo>
                  <a:cubicBezTo>
                    <a:pt x="134" y="137"/>
                    <a:pt x="136" y="135"/>
                    <a:pt x="138" y="133"/>
                  </a:cubicBezTo>
                  <a:cubicBezTo>
                    <a:pt x="141" y="129"/>
                    <a:pt x="146" y="125"/>
                    <a:pt x="146" y="118"/>
                  </a:cubicBezTo>
                  <a:cubicBezTo>
                    <a:pt x="146" y="110"/>
                    <a:pt x="146" y="110"/>
                    <a:pt x="150" y="106"/>
                  </a:cubicBezTo>
                  <a:cubicBezTo>
                    <a:pt x="154" y="101"/>
                    <a:pt x="150" y="95"/>
                    <a:pt x="147" y="91"/>
                  </a:cubicBezTo>
                  <a:cubicBezTo>
                    <a:pt x="147" y="90"/>
                    <a:pt x="147" y="90"/>
                    <a:pt x="147" y="90"/>
                  </a:cubicBezTo>
                  <a:cubicBezTo>
                    <a:pt x="164" y="90"/>
                    <a:pt x="164" y="90"/>
                    <a:pt x="164" y="90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59" y="84"/>
                    <a:pt x="156" y="81"/>
                    <a:pt x="156" y="78"/>
                  </a:cubicBezTo>
                  <a:cubicBezTo>
                    <a:pt x="156" y="43"/>
                    <a:pt x="156" y="43"/>
                    <a:pt x="156" y="43"/>
                  </a:cubicBezTo>
                  <a:cubicBezTo>
                    <a:pt x="156" y="32"/>
                    <a:pt x="156" y="29"/>
                    <a:pt x="155" y="27"/>
                  </a:cubicBezTo>
                  <a:cubicBezTo>
                    <a:pt x="155" y="27"/>
                    <a:pt x="155" y="27"/>
                    <a:pt x="155" y="27"/>
                  </a:cubicBezTo>
                  <a:cubicBezTo>
                    <a:pt x="155" y="21"/>
                    <a:pt x="152" y="15"/>
                    <a:pt x="145" y="8"/>
                  </a:cubicBezTo>
                  <a:cubicBezTo>
                    <a:pt x="141" y="3"/>
                    <a:pt x="137" y="0"/>
                    <a:pt x="133" y="0"/>
                  </a:cubicBezTo>
                  <a:cubicBezTo>
                    <a:pt x="132" y="0"/>
                    <a:pt x="130" y="0"/>
                    <a:pt x="129" y="2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9"/>
                    <a:pt x="119" y="12"/>
                    <a:pt x="121" y="15"/>
                  </a:cubicBezTo>
                  <a:cubicBezTo>
                    <a:pt x="121" y="16"/>
                    <a:pt x="119" y="19"/>
                    <a:pt x="114" y="24"/>
                  </a:cubicBezTo>
                  <a:cubicBezTo>
                    <a:pt x="112" y="26"/>
                    <a:pt x="110" y="28"/>
                    <a:pt x="109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7" y="31"/>
                    <a:pt x="107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5" y="34"/>
                    <a:pt x="104" y="34"/>
                    <a:pt x="104" y="35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1" y="39"/>
                    <a:pt x="99" y="43"/>
                    <a:pt x="99" y="47"/>
                  </a:cubicBezTo>
                  <a:cubicBezTo>
                    <a:pt x="99" y="58"/>
                    <a:pt x="99" y="58"/>
                    <a:pt x="99" y="58"/>
                  </a:cubicBezTo>
                  <a:cubicBezTo>
                    <a:pt x="99" y="60"/>
                    <a:pt x="99" y="61"/>
                    <a:pt x="99" y="61"/>
                  </a:cubicBezTo>
                  <a:cubicBezTo>
                    <a:pt x="98" y="62"/>
                    <a:pt x="96" y="62"/>
                    <a:pt x="96" y="65"/>
                  </a:cubicBezTo>
                  <a:cubicBezTo>
                    <a:pt x="95" y="65"/>
                    <a:pt x="94" y="66"/>
                    <a:pt x="93" y="66"/>
                  </a:cubicBezTo>
                  <a:cubicBezTo>
                    <a:pt x="89" y="67"/>
                    <a:pt x="84" y="68"/>
                    <a:pt x="83" y="74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0" y="74"/>
                    <a:pt x="76" y="74"/>
                    <a:pt x="72" y="79"/>
                  </a:cubicBezTo>
                  <a:cubicBezTo>
                    <a:pt x="71" y="81"/>
                    <a:pt x="70" y="81"/>
                    <a:pt x="70" y="81"/>
                  </a:cubicBezTo>
                  <a:cubicBezTo>
                    <a:pt x="70" y="81"/>
                    <a:pt x="69" y="80"/>
                    <a:pt x="68" y="80"/>
                  </a:cubicBezTo>
                  <a:cubicBezTo>
                    <a:pt x="66" y="79"/>
                    <a:pt x="63" y="78"/>
                    <a:pt x="59" y="78"/>
                  </a:cubicBezTo>
                  <a:cubicBezTo>
                    <a:pt x="53" y="78"/>
                    <a:pt x="50" y="80"/>
                    <a:pt x="47" y="83"/>
                  </a:cubicBezTo>
                  <a:cubicBezTo>
                    <a:pt x="44" y="86"/>
                    <a:pt x="40" y="90"/>
                    <a:pt x="30" y="93"/>
                  </a:cubicBezTo>
                  <a:cubicBezTo>
                    <a:pt x="25" y="94"/>
                    <a:pt x="22" y="94"/>
                    <a:pt x="21" y="95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1"/>
                    <a:pt x="21" y="100"/>
                    <a:pt x="21" y="99"/>
                  </a:cubicBezTo>
                  <a:cubicBezTo>
                    <a:pt x="20" y="98"/>
                    <a:pt x="21" y="97"/>
                    <a:pt x="21" y="97"/>
                  </a:cubicBezTo>
                  <a:cubicBezTo>
                    <a:pt x="18" y="101"/>
                    <a:pt x="19" y="106"/>
                    <a:pt x="19" y="113"/>
                  </a:cubicBezTo>
                  <a:cubicBezTo>
                    <a:pt x="20" y="116"/>
                    <a:pt x="20" y="119"/>
                    <a:pt x="20" y="121"/>
                  </a:cubicBezTo>
                  <a:cubicBezTo>
                    <a:pt x="20" y="124"/>
                    <a:pt x="19" y="125"/>
                    <a:pt x="18" y="127"/>
                  </a:cubicBezTo>
                  <a:cubicBezTo>
                    <a:pt x="16" y="129"/>
                    <a:pt x="14" y="132"/>
                    <a:pt x="14" y="139"/>
                  </a:cubicBezTo>
                  <a:cubicBezTo>
                    <a:pt x="14" y="146"/>
                    <a:pt x="15" y="149"/>
                    <a:pt x="16" y="151"/>
                  </a:cubicBezTo>
                  <a:cubicBezTo>
                    <a:pt x="17" y="152"/>
                    <a:pt x="17" y="153"/>
                    <a:pt x="17" y="156"/>
                  </a:cubicBezTo>
                  <a:cubicBezTo>
                    <a:pt x="17" y="163"/>
                    <a:pt x="22" y="168"/>
                    <a:pt x="24" y="169"/>
                  </a:cubicBezTo>
                  <a:cubicBezTo>
                    <a:pt x="26" y="175"/>
                    <a:pt x="29" y="185"/>
                    <a:pt x="29" y="188"/>
                  </a:cubicBezTo>
                  <a:cubicBezTo>
                    <a:pt x="29" y="192"/>
                    <a:pt x="26" y="196"/>
                    <a:pt x="22" y="200"/>
                  </a:cubicBezTo>
                  <a:cubicBezTo>
                    <a:pt x="20" y="202"/>
                    <a:pt x="19" y="205"/>
                    <a:pt x="17" y="207"/>
                  </a:cubicBezTo>
                  <a:cubicBezTo>
                    <a:pt x="16" y="210"/>
                    <a:pt x="14" y="213"/>
                    <a:pt x="11" y="216"/>
                  </a:cubicBezTo>
                  <a:cubicBezTo>
                    <a:pt x="6" y="221"/>
                    <a:pt x="0" y="230"/>
                    <a:pt x="0" y="240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61"/>
                    <a:pt x="4" y="274"/>
                    <a:pt x="4" y="274"/>
                  </a:cubicBezTo>
                  <a:cubicBezTo>
                    <a:pt x="7" y="280"/>
                    <a:pt x="7" y="280"/>
                    <a:pt x="7" y="280"/>
                  </a:cubicBezTo>
                  <a:cubicBezTo>
                    <a:pt x="7" y="296"/>
                    <a:pt x="7" y="296"/>
                    <a:pt x="7" y="296"/>
                  </a:cubicBezTo>
                  <a:cubicBezTo>
                    <a:pt x="10" y="300"/>
                    <a:pt x="10" y="300"/>
                    <a:pt x="10" y="300"/>
                  </a:cubicBezTo>
                  <a:cubicBezTo>
                    <a:pt x="12" y="301"/>
                    <a:pt x="13" y="305"/>
                    <a:pt x="13" y="308"/>
                  </a:cubicBezTo>
                  <a:cubicBezTo>
                    <a:pt x="13" y="309"/>
                    <a:pt x="13" y="309"/>
                    <a:pt x="13" y="309"/>
                  </a:cubicBezTo>
                  <a:cubicBezTo>
                    <a:pt x="21" y="318"/>
                    <a:pt x="21" y="318"/>
                    <a:pt x="21" y="318"/>
                  </a:cubicBezTo>
                  <a:cubicBezTo>
                    <a:pt x="25" y="322"/>
                    <a:pt x="31" y="323"/>
                    <a:pt x="32" y="323"/>
                  </a:cubicBezTo>
                  <a:cubicBezTo>
                    <a:pt x="32" y="323"/>
                    <a:pt x="32" y="323"/>
                    <a:pt x="32" y="323"/>
                  </a:cubicBezTo>
                  <a:cubicBezTo>
                    <a:pt x="33" y="323"/>
                    <a:pt x="33" y="323"/>
                    <a:pt x="33" y="323"/>
                  </a:cubicBezTo>
                  <a:cubicBezTo>
                    <a:pt x="33" y="323"/>
                    <a:pt x="42" y="321"/>
                    <a:pt x="49" y="321"/>
                  </a:cubicBezTo>
                  <a:cubicBezTo>
                    <a:pt x="52" y="321"/>
                    <a:pt x="55" y="320"/>
                    <a:pt x="58" y="319"/>
                  </a:cubicBezTo>
                  <a:close/>
                  <a:moveTo>
                    <a:pt x="144" y="83"/>
                  </a:moveTo>
                  <a:cubicBezTo>
                    <a:pt x="144" y="86"/>
                    <a:pt x="144" y="86"/>
                    <a:pt x="144" y="86"/>
                  </a:cubicBezTo>
                  <a:cubicBezTo>
                    <a:pt x="143" y="84"/>
                    <a:pt x="143" y="83"/>
                    <a:pt x="143" y="82"/>
                  </a:cubicBezTo>
                  <a:cubicBezTo>
                    <a:pt x="143" y="82"/>
                    <a:pt x="144" y="82"/>
                    <a:pt x="144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8"/>
            <p:cNvSpPr>
              <a:spLocks/>
            </p:cNvSpPr>
            <p:nvPr/>
          </p:nvSpPr>
          <p:spPr bwMode="auto">
            <a:xfrm>
              <a:off x="5543550" y="2030413"/>
              <a:ext cx="612775" cy="504825"/>
            </a:xfrm>
            <a:custGeom>
              <a:avLst/>
              <a:gdLst>
                <a:gd name="T0" fmla="*/ 325 w 880"/>
                <a:gd name="T1" fmla="*/ 105 h 727"/>
                <a:gd name="T2" fmla="*/ 306 w 880"/>
                <a:gd name="T3" fmla="*/ 85 h 727"/>
                <a:gd name="T4" fmla="*/ 300 w 880"/>
                <a:gd name="T5" fmla="*/ 79 h 727"/>
                <a:gd name="T6" fmla="*/ 269 w 880"/>
                <a:gd name="T7" fmla="*/ 99 h 727"/>
                <a:gd name="T8" fmla="*/ 257 w 880"/>
                <a:gd name="T9" fmla="*/ 102 h 727"/>
                <a:gd name="T10" fmla="*/ 219 w 880"/>
                <a:gd name="T11" fmla="*/ 141 h 727"/>
                <a:gd name="T12" fmla="*/ 209 w 880"/>
                <a:gd name="T13" fmla="*/ 144 h 727"/>
                <a:gd name="T14" fmla="*/ 164 w 880"/>
                <a:gd name="T15" fmla="*/ 222 h 727"/>
                <a:gd name="T16" fmla="*/ 101 w 880"/>
                <a:gd name="T17" fmla="*/ 246 h 727"/>
                <a:gd name="T18" fmla="*/ 82 w 880"/>
                <a:gd name="T19" fmla="*/ 245 h 727"/>
                <a:gd name="T20" fmla="*/ 30 w 880"/>
                <a:gd name="T21" fmla="*/ 276 h 727"/>
                <a:gd name="T22" fmla="*/ 10 w 880"/>
                <a:gd name="T23" fmla="*/ 303 h 727"/>
                <a:gd name="T24" fmla="*/ 9 w 880"/>
                <a:gd name="T25" fmla="*/ 345 h 727"/>
                <a:gd name="T26" fmla="*/ 2 w 880"/>
                <a:gd name="T27" fmla="*/ 375 h 727"/>
                <a:gd name="T28" fmla="*/ 20 w 880"/>
                <a:gd name="T29" fmla="*/ 430 h 727"/>
                <a:gd name="T30" fmla="*/ 48 w 880"/>
                <a:gd name="T31" fmla="*/ 551 h 727"/>
                <a:gd name="T32" fmla="*/ 63 w 880"/>
                <a:gd name="T33" fmla="*/ 614 h 727"/>
                <a:gd name="T34" fmla="*/ 130 w 880"/>
                <a:gd name="T35" fmla="*/ 601 h 727"/>
                <a:gd name="T36" fmla="*/ 200 w 880"/>
                <a:gd name="T37" fmla="*/ 585 h 727"/>
                <a:gd name="T38" fmla="*/ 279 w 880"/>
                <a:gd name="T39" fmla="*/ 541 h 727"/>
                <a:gd name="T40" fmla="*/ 361 w 880"/>
                <a:gd name="T41" fmla="*/ 530 h 727"/>
                <a:gd name="T42" fmla="*/ 405 w 880"/>
                <a:gd name="T43" fmla="*/ 531 h 727"/>
                <a:gd name="T44" fmla="*/ 453 w 880"/>
                <a:gd name="T45" fmla="*/ 547 h 727"/>
                <a:gd name="T46" fmla="*/ 468 w 880"/>
                <a:gd name="T47" fmla="*/ 576 h 727"/>
                <a:gd name="T48" fmla="*/ 523 w 880"/>
                <a:gd name="T49" fmla="*/ 562 h 727"/>
                <a:gd name="T50" fmla="*/ 523 w 880"/>
                <a:gd name="T51" fmla="*/ 589 h 727"/>
                <a:gd name="T52" fmla="*/ 507 w 880"/>
                <a:gd name="T53" fmla="*/ 617 h 727"/>
                <a:gd name="T54" fmla="*/ 540 w 880"/>
                <a:gd name="T55" fmla="*/ 611 h 727"/>
                <a:gd name="T56" fmla="*/ 556 w 880"/>
                <a:gd name="T57" fmla="*/ 626 h 727"/>
                <a:gd name="T58" fmla="*/ 580 w 880"/>
                <a:gd name="T59" fmla="*/ 683 h 727"/>
                <a:gd name="T60" fmla="*/ 624 w 880"/>
                <a:gd name="T61" fmla="*/ 705 h 727"/>
                <a:gd name="T62" fmla="*/ 649 w 880"/>
                <a:gd name="T63" fmla="*/ 718 h 727"/>
                <a:gd name="T64" fmla="*/ 683 w 880"/>
                <a:gd name="T65" fmla="*/ 694 h 727"/>
                <a:gd name="T66" fmla="*/ 708 w 880"/>
                <a:gd name="T67" fmla="*/ 727 h 727"/>
                <a:gd name="T68" fmla="*/ 752 w 880"/>
                <a:gd name="T69" fmla="*/ 698 h 727"/>
                <a:gd name="T70" fmla="*/ 806 w 880"/>
                <a:gd name="T71" fmla="*/ 637 h 727"/>
                <a:gd name="T72" fmla="*/ 834 w 880"/>
                <a:gd name="T73" fmla="*/ 561 h 727"/>
                <a:gd name="T74" fmla="*/ 863 w 880"/>
                <a:gd name="T75" fmla="*/ 486 h 727"/>
                <a:gd name="T76" fmla="*/ 871 w 880"/>
                <a:gd name="T77" fmla="*/ 390 h 727"/>
                <a:gd name="T78" fmla="*/ 861 w 880"/>
                <a:gd name="T79" fmla="*/ 370 h 727"/>
                <a:gd name="T80" fmla="*/ 854 w 880"/>
                <a:gd name="T81" fmla="*/ 347 h 727"/>
                <a:gd name="T82" fmla="*/ 794 w 880"/>
                <a:gd name="T83" fmla="*/ 284 h 727"/>
                <a:gd name="T84" fmla="*/ 754 w 880"/>
                <a:gd name="T85" fmla="*/ 228 h 727"/>
                <a:gd name="T86" fmla="*/ 718 w 880"/>
                <a:gd name="T87" fmla="*/ 187 h 727"/>
                <a:gd name="T88" fmla="*/ 705 w 880"/>
                <a:gd name="T89" fmla="*/ 138 h 727"/>
                <a:gd name="T90" fmla="*/ 667 w 880"/>
                <a:gd name="T91" fmla="*/ 92 h 727"/>
                <a:gd name="T92" fmla="*/ 639 w 880"/>
                <a:gd name="T93" fmla="*/ 6 h 727"/>
                <a:gd name="T94" fmla="*/ 622 w 880"/>
                <a:gd name="T95" fmla="*/ 41 h 727"/>
                <a:gd name="T96" fmla="*/ 621 w 880"/>
                <a:gd name="T97" fmla="*/ 117 h 727"/>
                <a:gd name="T98" fmla="*/ 594 w 880"/>
                <a:gd name="T99" fmla="*/ 163 h 727"/>
                <a:gd name="T100" fmla="*/ 569 w 880"/>
                <a:gd name="T101" fmla="*/ 158 h 727"/>
                <a:gd name="T102" fmla="*/ 515 w 880"/>
                <a:gd name="T103" fmla="*/ 137 h 727"/>
                <a:gd name="T104" fmla="*/ 497 w 880"/>
                <a:gd name="T105" fmla="*/ 93 h 727"/>
                <a:gd name="T106" fmla="*/ 514 w 880"/>
                <a:gd name="T107" fmla="*/ 66 h 727"/>
                <a:gd name="T108" fmla="*/ 488 w 880"/>
                <a:gd name="T109" fmla="*/ 45 h 727"/>
                <a:gd name="T110" fmla="*/ 430 w 880"/>
                <a:gd name="T111" fmla="*/ 18 h 727"/>
                <a:gd name="T112" fmla="*/ 425 w 880"/>
                <a:gd name="T113" fmla="*/ 8 h 727"/>
                <a:gd name="T114" fmla="*/ 409 w 880"/>
                <a:gd name="T115" fmla="*/ 43 h 727"/>
                <a:gd name="T116" fmla="*/ 397 w 880"/>
                <a:gd name="T117" fmla="*/ 44 h 727"/>
                <a:gd name="T118" fmla="*/ 379 w 880"/>
                <a:gd name="T119" fmla="*/ 52 h 727"/>
                <a:gd name="T120" fmla="*/ 361 w 880"/>
                <a:gd name="T121" fmla="*/ 84 h 727"/>
                <a:gd name="T122" fmla="*/ 340 w 880"/>
                <a:gd name="T123" fmla="*/ 118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80" h="727">
                  <a:moveTo>
                    <a:pt x="335" y="121"/>
                  </a:moveTo>
                  <a:cubicBezTo>
                    <a:pt x="334" y="121"/>
                    <a:pt x="332" y="119"/>
                    <a:pt x="332" y="119"/>
                  </a:cubicBezTo>
                  <a:cubicBezTo>
                    <a:pt x="332" y="118"/>
                    <a:pt x="332" y="118"/>
                    <a:pt x="332" y="118"/>
                  </a:cubicBezTo>
                  <a:cubicBezTo>
                    <a:pt x="332" y="118"/>
                    <a:pt x="325" y="111"/>
                    <a:pt x="325" y="105"/>
                  </a:cubicBezTo>
                  <a:cubicBezTo>
                    <a:pt x="325" y="101"/>
                    <a:pt x="325" y="99"/>
                    <a:pt x="322" y="97"/>
                  </a:cubicBezTo>
                  <a:cubicBezTo>
                    <a:pt x="320" y="96"/>
                    <a:pt x="318" y="95"/>
                    <a:pt x="311" y="88"/>
                  </a:cubicBezTo>
                  <a:cubicBezTo>
                    <a:pt x="307" y="84"/>
                    <a:pt x="307" y="84"/>
                    <a:pt x="307" y="84"/>
                  </a:cubicBezTo>
                  <a:cubicBezTo>
                    <a:pt x="306" y="85"/>
                    <a:pt x="306" y="85"/>
                    <a:pt x="306" y="85"/>
                  </a:cubicBezTo>
                  <a:cubicBezTo>
                    <a:pt x="307" y="84"/>
                    <a:pt x="307" y="84"/>
                    <a:pt x="307" y="84"/>
                  </a:cubicBezTo>
                  <a:cubicBezTo>
                    <a:pt x="305" y="81"/>
                    <a:pt x="305" y="81"/>
                    <a:pt x="305" y="81"/>
                  </a:cubicBezTo>
                  <a:cubicBezTo>
                    <a:pt x="305" y="81"/>
                    <a:pt x="305" y="81"/>
                    <a:pt x="305" y="81"/>
                  </a:cubicBezTo>
                  <a:cubicBezTo>
                    <a:pt x="303" y="80"/>
                    <a:pt x="302" y="79"/>
                    <a:pt x="300" y="79"/>
                  </a:cubicBezTo>
                  <a:cubicBezTo>
                    <a:pt x="299" y="79"/>
                    <a:pt x="296" y="80"/>
                    <a:pt x="295" y="86"/>
                  </a:cubicBezTo>
                  <a:cubicBezTo>
                    <a:pt x="295" y="87"/>
                    <a:pt x="294" y="87"/>
                    <a:pt x="294" y="88"/>
                  </a:cubicBezTo>
                  <a:cubicBezTo>
                    <a:pt x="277" y="91"/>
                    <a:pt x="277" y="91"/>
                    <a:pt x="277" y="91"/>
                  </a:cubicBezTo>
                  <a:cubicBezTo>
                    <a:pt x="269" y="99"/>
                    <a:pt x="269" y="99"/>
                    <a:pt x="269" y="99"/>
                  </a:cubicBezTo>
                  <a:cubicBezTo>
                    <a:pt x="267" y="102"/>
                    <a:pt x="266" y="102"/>
                    <a:pt x="265" y="102"/>
                  </a:cubicBezTo>
                  <a:cubicBezTo>
                    <a:pt x="264" y="102"/>
                    <a:pt x="263" y="100"/>
                    <a:pt x="263" y="100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7" y="102"/>
                    <a:pt x="257" y="102"/>
                    <a:pt x="257" y="102"/>
                  </a:cubicBezTo>
                  <a:cubicBezTo>
                    <a:pt x="257" y="104"/>
                    <a:pt x="256" y="110"/>
                    <a:pt x="254" y="113"/>
                  </a:cubicBezTo>
                  <a:cubicBezTo>
                    <a:pt x="249" y="118"/>
                    <a:pt x="248" y="120"/>
                    <a:pt x="248" y="130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19" y="141"/>
                    <a:pt x="219" y="141"/>
                    <a:pt x="219" y="14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22" y="157"/>
                    <a:pt x="222" y="157"/>
                    <a:pt x="222" y="157"/>
                  </a:cubicBezTo>
                  <a:cubicBezTo>
                    <a:pt x="222" y="159"/>
                    <a:pt x="222" y="159"/>
                    <a:pt x="222" y="159"/>
                  </a:cubicBezTo>
                  <a:cubicBezTo>
                    <a:pt x="209" y="144"/>
                    <a:pt x="209" y="144"/>
                    <a:pt x="209" y="144"/>
                  </a:cubicBezTo>
                  <a:cubicBezTo>
                    <a:pt x="197" y="156"/>
                    <a:pt x="197" y="156"/>
                    <a:pt x="197" y="156"/>
                  </a:cubicBezTo>
                  <a:cubicBezTo>
                    <a:pt x="189" y="168"/>
                    <a:pt x="189" y="168"/>
                    <a:pt x="189" y="168"/>
                  </a:cubicBezTo>
                  <a:cubicBezTo>
                    <a:pt x="189" y="195"/>
                    <a:pt x="189" y="195"/>
                    <a:pt x="189" y="195"/>
                  </a:cubicBezTo>
                  <a:cubicBezTo>
                    <a:pt x="164" y="222"/>
                    <a:pt x="164" y="222"/>
                    <a:pt x="164" y="222"/>
                  </a:cubicBezTo>
                  <a:cubicBezTo>
                    <a:pt x="163" y="223"/>
                    <a:pt x="156" y="227"/>
                    <a:pt x="146" y="227"/>
                  </a:cubicBezTo>
                  <a:cubicBezTo>
                    <a:pt x="133" y="227"/>
                    <a:pt x="133" y="227"/>
                    <a:pt x="133" y="227"/>
                  </a:cubicBezTo>
                  <a:cubicBezTo>
                    <a:pt x="130" y="227"/>
                    <a:pt x="122" y="228"/>
                    <a:pt x="112" y="239"/>
                  </a:cubicBezTo>
                  <a:cubicBezTo>
                    <a:pt x="108" y="244"/>
                    <a:pt x="104" y="246"/>
                    <a:pt x="101" y="246"/>
                  </a:cubicBezTo>
                  <a:cubicBezTo>
                    <a:pt x="100" y="246"/>
                    <a:pt x="99" y="245"/>
                    <a:pt x="99" y="245"/>
                  </a:cubicBezTo>
                  <a:cubicBezTo>
                    <a:pt x="99" y="245"/>
                    <a:pt x="99" y="245"/>
                    <a:pt x="99" y="245"/>
                  </a:cubicBezTo>
                  <a:cubicBezTo>
                    <a:pt x="98" y="245"/>
                    <a:pt x="98" y="245"/>
                    <a:pt x="98" y="245"/>
                  </a:cubicBezTo>
                  <a:cubicBezTo>
                    <a:pt x="82" y="245"/>
                    <a:pt x="82" y="245"/>
                    <a:pt x="82" y="245"/>
                  </a:cubicBezTo>
                  <a:cubicBezTo>
                    <a:pt x="81" y="245"/>
                    <a:pt x="81" y="245"/>
                    <a:pt x="81" y="245"/>
                  </a:cubicBezTo>
                  <a:cubicBezTo>
                    <a:pt x="81" y="245"/>
                    <a:pt x="68" y="249"/>
                    <a:pt x="61" y="257"/>
                  </a:cubicBezTo>
                  <a:cubicBezTo>
                    <a:pt x="56" y="262"/>
                    <a:pt x="48" y="266"/>
                    <a:pt x="46" y="267"/>
                  </a:cubicBezTo>
                  <a:cubicBezTo>
                    <a:pt x="44" y="267"/>
                    <a:pt x="37" y="268"/>
                    <a:pt x="30" y="276"/>
                  </a:cubicBezTo>
                  <a:cubicBezTo>
                    <a:pt x="29" y="277"/>
                    <a:pt x="28" y="279"/>
                    <a:pt x="27" y="280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10" y="282"/>
                    <a:pt x="10" y="282"/>
                    <a:pt x="10" y="282"/>
                  </a:cubicBezTo>
                  <a:cubicBezTo>
                    <a:pt x="10" y="303"/>
                    <a:pt x="10" y="303"/>
                    <a:pt x="10" y="303"/>
                  </a:cubicBezTo>
                  <a:cubicBezTo>
                    <a:pt x="10" y="303"/>
                    <a:pt x="10" y="310"/>
                    <a:pt x="6" y="315"/>
                  </a:cubicBezTo>
                  <a:cubicBezTo>
                    <a:pt x="0" y="321"/>
                    <a:pt x="2" y="328"/>
                    <a:pt x="10" y="337"/>
                  </a:cubicBezTo>
                  <a:cubicBezTo>
                    <a:pt x="13" y="339"/>
                    <a:pt x="10" y="343"/>
                    <a:pt x="10" y="344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20" y="365"/>
                    <a:pt x="20" y="365"/>
                    <a:pt x="20" y="365"/>
                  </a:cubicBezTo>
                  <a:cubicBezTo>
                    <a:pt x="20" y="381"/>
                    <a:pt x="20" y="381"/>
                    <a:pt x="20" y="381"/>
                  </a:cubicBezTo>
                  <a:cubicBezTo>
                    <a:pt x="14" y="388"/>
                    <a:pt x="14" y="388"/>
                    <a:pt x="14" y="388"/>
                  </a:cubicBezTo>
                  <a:cubicBezTo>
                    <a:pt x="2" y="375"/>
                    <a:pt x="2" y="375"/>
                    <a:pt x="2" y="375"/>
                  </a:cubicBezTo>
                  <a:cubicBezTo>
                    <a:pt x="2" y="383"/>
                    <a:pt x="2" y="383"/>
                    <a:pt x="2" y="383"/>
                  </a:cubicBezTo>
                  <a:cubicBezTo>
                    <a:pt x="2" y="385"/>
                    <a:pt x="2" y="399"/>
                    <a:pt x="7" y="404"/>
                  </a:cubicBezTo>
                  <a:cubicBezTo>
                    <a:pt x="11" y="408"/>
                    <a:pt x="17" y="412"/>
                    <a:pt x="20" y="413"/>
                  </a:cubicBezTo>
                  <a:cubicBezTo>
                    <a:pt x="20" y="430"/>
                    <a:pt x="20" y="430"/>
                    <a:pt x="20" y="430"/>
                  </a:cubicBezTo>
                  <a:cubicBezTo>
                    <a:pt x="37" y="466"/>
                    <a:pt x="37" y="466"/>
                    <a:pt x="37" y="466"/>
                  </a:cubicBezTo>
                  <a:cubicBezTo>
                    <a:pt x="37" y="485"/>
                    <a:pt x="37" y="485"/>
                    <a:pt x="37" y="485"/>
                  </a:cubicBezTo>
                  <a:cubicBezTo>
                    <a:pt x="54" y="528"/>
                    <a:pt x="54" y="528"/>
                    <a:pt x="54" y="528"/>
                  </a:cubicBezTo>
                  <a:cubicBezTo>
                    <a:pt x="48" y="551"/>
                    <a:pt x="48" y="551"/>
                    <a:pt x="48" y="551"/>
                  </a:cubicBezTo>
                  <a:cubicBezTo>
                    <a:pt x="46" y="570"/>
                    <a:pt x="46" y="570"/>
                    <a:pt x="46" y="570"/>
                  </a:cubicBezTo>
                  <a:cubicBezTo>
                    <a:pt x="41" y="575"/>
                    <a:pt x="41" y="575"/>
                    <a:pt x="41" y="575"/>
                  </a:cubicBezTo>
                  <a:cubicBezTo>
                    <a:pt x="41" y="591"/>
                    <a:pt x="41" y="591"/>
                    <a:pt x="41" y="591"/>
                  </a:cubicBezTo>
                  <a:cubicBezTo>
                    <a:pt x="63" y="614"/>
                    <a:pt x="63" y="614"/>
                    <a:pt x="63" y="614"/>
                  </a:cubicBezTo>
                  <a:cubicBezTo>
                    <a:pt x="82" y="616"/>
                    <a:pt x="82" y="616"/>
                    <a:pt x="82" y="616"/>
                  </a:cubicBezTo>
                  <a:cubicBezTo>
                    <a:pt x="105" y="616"/>
                    <a:pt x="105" y="616"/>
                    <a:pt x="105" y="616"/>
                  </a:cubicBezTo>
                  <a:cubicBezTo>
                    <a:pt x="119" y="603"/>
                    <a:pt x="119" y="603"/>
                    <a:pt x="119" y="603"/>
                  </a:cubicBezTo>
                  <a:cubicBezTo>
                    <a:pt x="130" y="601"/>
                    <a:pt x="130" y="601"/>
                    <a:pt x="130" y="601"/>
                  </a:cubicBezTo>
                  <a:cubicBezTo>
                    <a:pt x="145" y="585"/>
                    <a:pt x="145" y="585"/>
                    <a:pt x="145" y="585"/>
                  </a:cubicBezTo>
                  <a:cubicBezTo>
                    <a:pt x="154" y="585"/>
                    <a:pt x="154" y="585"/>
                    <a:pt x="154" y="585"/>
                  </a:cubicBezTo>
                  <a:cubicBezTo>
                    <a:pt x="175" y="583"/>
                    <a:pt x="175" y="583"/>
                    <a:pt x="175" y="583"/>
                  </a:cubicBezTo>
                  <a:cubicBezTo>
                    <a:pt x="200" y="585"/>
                    <a:pt x="200" y="585"/>
                    <a:pt x="200" y="585"/>
                  </a:cubicBezTo>
                  <a:cubicBezTo>
                    <a:pt x="228" y="585"/>
                    <a:pt x="228" y="585"/>
                    <a:pt x="228" y="585"/>
                  </a:cubicBezTo>
                  <a:cubicBezTo>
                    <a:pt x="235" y="572"/>
                    <a:pt x="235" y="572"/>
                    <a:pt x="235" y="572"/>
                  </a:cubicBezTo>
                  <a:cubicBezTo>
                    <a:pt x="247" y="559"/>
                    <a:pt x="247" y="559"/>
                    <a:pt x="247" y="559"/>
                  </a:cubicBezTo>
                  <a:cubicBezTo>
                    <a:pt x="279" y="541"/>
                    <a:pt x="279" y="541"/>
                    <a:pt x="279" y="541"/>
                  </a:cubicBezTo>
                  <a:cubicBezTo>
                    <a:pt x="290" y="546"/>
                    <a:pt x="290" y="546"/>
                    <a:pt x="290" y="546"/>
                  </a:cubicBezTo>
                  <a:cubicBezTo>
                    <a:pt x="306" y="536"/>
                    <a:pt x="306" y="536"/>
                    <a:pt x="306" y="536"/>
                  </a:cubicBezTo>
                  <a:cubicBezTo>
                    <a:pt x="306" y="536"/>
                    <a:pt x="319" y="530"/>
                    <a:pt x="334" y="530"/>
                  </a:cubicBezTo>
                  <a:cubicBezTo>
                    <a:pt x="361" y="530"/>
                    <a:pt x="361" y="530"/>
                    <a:pt x="361" y="530"/>
                  </a:cubicBezTo>
                  <a:cubicBezTo>
                    <a:pt x="368" y="530"/>
                    <a:pt x="370" y="528"/>
                    <a:pt x="372" y="525"/>
                  </a:cubicBezTo>
                  <a:cubicBezTo>
                    <a:pt x="373" y="523"/>
                    <a:pt x="373" y="523"/>
                    <a:pt x="375" y="523"/>
                  </a:cubicBezTo>
                  <a:cubicBezTo>
                    <a:pt x="390" y="523"/>
                    <a:pt x="390" y="523"/>
                    <a:pt x="390" y="523"/>
                  </a:cubicBezTo>
                  <a:cubicBezTo>
                    <a:pt x="405" y="531"/>
                    <a:pt x="405" y="531"/>
                    <a:pt x="405" y="531"/>
                  </a:cubicBezTo>
                  <a:cubicBezTo>
                    <a:pt x="417" y="539"/>
                    <a:pt x="417" y="539"/>
                    <a:pt x="417" y="539"/>
                  </a:cubicBezTo>
                  <a:cubicBezTo>
                    <a:pt x="440" y="539"/>
                    <a:pt x="440" y="539"/>
                    <a:pt x="440" y="539"/>
                  </a:cubicBezTo>
                  <a:cubicBezTo>
                    <a:pt x="446" y="539"/>
                    <a:pt x="446" y="540"/>
                    <a:pt x="447" y="542"/>
                  </a:cubicBezTo>
                  <a:cubicBezTo>
                    <a:pt x="447" y="544"/>
                    <a:pt x="449" y="547"/>
                    <a:pt x="453" y="547"/>
                  </a:cubicBezTo>
                  <a:cubicBezTo>
                    <a:pt x="453" y="547"/>
                    <a:pt x="454" y="547"/>
                    <a:pt x="454" y="547"/>
                  </a:cubicBezTo>
                  <a:cubicBezTo>
                    <a:pt x="455" y="548"/>
                    <a:pt x="454" y="550"/>
                    <a:pt x="452" y="553"/>
                  </a:cubicBezTo>
                  <a:cubicBezTo>
                    <a:pt x="451" y="554"/>
                    <a:pt x="451" y="555"/>
                    <a:pt x="451" y="557"/>
                  </a:cubicBezTo>
                  <a:cubicBezTo>
                    <a:pt x="451" y="564"/>
                    <a:pt x="464" y="573"/>
                    <a:pt x="468" y="576"/>
                  </a:cubicBezTo>
                  <a:cubicBezTo>
                    <a:pt x="470" y="578"/>
                    <a:pt x="479" y="590"/>
                    <a:pt x="479" y="600"/>
                  </a:cubicBezTo>
                  <a:cubicBezTo>
                    <a:pt x="479" y="615"/>
                    <a:pt x="479" y="615"/>
                    <a:pt x="479" y="615"/>
                  </a:cubicBezTo>
                  <a:cubicBezTo>
                    <a:pt x="511" y="580"/>
                    <a:pt x="511" y="580"/>
                    <a:pt x="511" y="580"/>
                  </a:cubicBezTo>
                  <a:cubicBezTo>
                    <a:pt x="523" y="562"/>
                    <a:pt x="523" y="562"/>
                    <a:pt x="523" y="562"/>
                  </a:cubicBezTo>
                  <a:cubicBezTo>
                    <a:pt x="531" y="554"/>
                    <a:pt x="531" y="554"/>
                    <a:pt x="531" y="554"/>
                  </a:cubicBezTo>
                  <a:cubicBezTo>
                    <a:pt x="535" y="563"/>
                    <a:pt x="535" y="563"/>
                    <a:pt x="535" y="563"/>
                  </a:cubicBezTo>
                  <a:cubicBezTo>
                    <a:pt x="535" y="565"/>
                    <a:pt x="532" y="572"/>
                    <a:pt x="527" y="578"/>
                  </a:cubicBezTo>
                  <a:cubicBezTo>
                    <a:pt x="523" y="582"/>
                    <a:pt x="523" y="586"/>
                    <a:pt x="523" y="589"/>
                  </a:cubicBezTo>
                  <a:cubicBezTo>
                    <a:pt x="523" y="591"/>
                    <a:pt x="523" y="592"/>
                    <a:pt x="521" y="595"/>
                  </a:cubicBezTo>
                  <a:cubicBezTo>
                    <a:pt x="517" y="599"/>
                    <a:pt x="515" y="602"/>
                    <a:pt x="513" y="605"/>
                  </a:cubicBezTo>
                  <a:cubicBezTo>
                    <a:pt x="512" y="607"/>
                    <a:pt x="511" y="609"/>
                    <a:pt x="509" y="611"/>
                  </a:cubicBezTo>
                  <a:cubicBezTo>
                    <a:pt x="506" y="613"/>
                    <a:pt x="507" y="616"/>
                    <a:pt x="507" y="617"/>
                  </a:cubicBezTo>
                  <a:cubicBezTo>
                    <a:pt x="509" y="620"/>
                    <a:pt x="513" y="621"/>
                    <a:pt x="515" y="621"/>
                  </a:cubicBezTo>
                  <a:cubicBezTo>
                    <a:pt x="525" y="624"/>
                    <a:pt x="525" y="624"/>
                    <a:pt x="525" y="624"/>
                  </a:cubicBezTo>
                  <a:cubicBezTo>
                    <a:pt x="539" y="610"/>
                    <a:pt x="539" y="610"/>
                    <a:pt x="539" y="610"/>
                  </a:cubicBezTo>
                  <a:cubicBezTo>
                    <a:pt x="539" y="610"/>
                    <a:pt x="540" y="610"/>
                    <a:pt x="540" y="611"/>
                  </a:cubicBezTo>
                  <a:cubicBezTo>
                    <a:pt x="540" y="611"/>
                    <a:pt x="541" y="611"/>
                    <a:pt x="541" y="611"/>
                  </a:cubicBezTo>
                  <a:cubicBezTo>
                    <a:pt x="536" y="616"/>
                    <a:pt x="538" y="622"/>
                    <a:pt x="541" y="625"/>
                  </a:cubicBezTo>
                  <a:cubicBezTo>
                    <a:pt x="542" y="626"/>
                    <a:pt x="542" y="626"/>
                    <a:pt x="542" y="626"/>
                  </a:cubicBezTo>
                  <a:cubicBezTo>
                    <a:pt x="556" y="626"/>
                    <a:pt x="556" y="626"/>
                    <a:pt x="556" y="626"/>
                  </a:cubicBezTo>
                  <a:cubicBezTo>
                    <a:pt x="562" y="632"/>
                    <a:pt x="562" y="632"/>
                    <a:pt x="562" y="632"/>
                  </a:cubicBezTo>
                  <a:cubicBezTo>
                    <a:pt x="572" y="648"/>
                    <a:pt x="572" y="648"/>
                    <a:pt x="572" y="648"/>
                  </a:cubicBezTo>
                  <a:cubicBezTo>
                    <a:pt x="574" y="667"/>
                    <a:pt x="574" y="667"/>
                    <a:pt x="574" y="667"/>
                  </a:cubicBezTo>
                  <a:cubicBezTo>
                    <a:pt x="580" y="683"/>
                    <a:pt x="580" y="683"/>
                    <a:pt x="580" y="683"/>
                  </a:cubicBezTo>
                  <a:cubicBezTo>
                    <a:pt x="590" y="694"/>
                    <a:pt x="590" y="694"/>
                    <a:pt x="590" y="694"/>
                  </a:cubicBezTo>
                  <a:cubicBezTo>
                    <a:pt x="594" y="698"/>
                    <a:pt x="597" y="698"/>
                    <a:pt x="600" y="698"/>
                  </a:cubicBezTo>
                  <a:cubicBezTo>
                    <a:pt x="601" y="698"/>
                    <a:pt x="602" y="697"/>
                    <a:pt x="603" y="699"/>
                  </a:cubicBezTo>
                  <a:cubicBezTo>
                    <a:pt x="608" y="705"/>
                    <a:pt x="610" y="705"/>
                    <a:pt x="624" y="705"/>
                  </a:cubicBezTo>
                  <a:cubicBezTo>
                    <a:pt x="625" y="705"/>
                    <a:pt x="626" y="705"/>
                    <a:pt x="627" y="705"/>
                  </a:cubicBezTo>
                  <a:cubicBezTo>
                    <a:pt x="627" y="707"/>
                    <a:pt x="627" y="710"/>
                    <a:pt x="631" y="714"/>
                  </a:cubicBezTo>
                  <a:cubicBezTo>
                    <a:pt x="635" y="718"/>
                    <a:pt x="638" y="720"/>
                    <a:pt x="641" y="720"/>
                  </a:cubicBezTo>
                  <a:cubicBezTo>
                    <a:pt x="644" y="720"/>
                    <a:pt x="647" y="719"/>
                    <a:pt x="649" y="718"/>
                  </a:cubicBezTo>
                  <a:cubicBezTo>
                    <a:pt x="651" y="716"/>
                    <a:pt x="654" y="715"/>
                    <a:pt x="657" y="715"/>
                  </a:cubicBezTo>
                  <a:cubicBezTo>
                    <a:pt x="663" y="715"/>
                    <a:pt x="666" y="714"/>
                    <a:pt x="668" y="712"/>
                  </a:cubicBezTo>
                  <a:cubicBezTo>
                    <a:pt x="668" y="711"/>
                    <a:pt x="668" y="711"/>
                    <a:pt x="669" y="710"/>
                  </a:cubicBezTo>
                  <a:cubicBezTo>
                    <a:pt x="683" y="694"/>
                    <a:pt x="683" y="694"/>
                    <a:pt x="683" y="694"/>
                  </a:cubicBezTo>
                  <a:cubicBezTo>
                    <a:pt x="689" y="699"/>
                    <a:pt x="689" y="699"/>
                    <a:pt x="689" y="699"/>
                  </a:cubicBezTo>
                  <a:cubicBezTo>
                    <a:pt x="679" y="710"/>
                    <a:pt x="679" y="710"/>
                    <a:pt x="679" y="710"/>
                  </a:cubicBezTo>
                  <a:cubicBezTo>
                    <a:pt x="699" y="717"/>
                    <a:pt x="699" y="717"/>
                    <a:pt x="699" y="717"/>
                  </a:cubicBezTo>
                  <a:cubicBezTo>
                    <a:pt x="708" y="727"/>
                    <a:pt x="708" y="727"/>
                    <a:pt x="708" y="727"/>
                  </a:cubicBezTo>
                  <a:cubicBezTo>
                    <a:pt x="725" y="718"/>
                    <a:pt x="725" y="718"/>
                    <a:pt x="725" y="718"/>
                  </a:cubicBezTo>
                  <a:cubicBezTo>
                    <a:pt x="725" y="718"/>
                    <a:pt x="735" y="714"/>
                    <a:pt x="735" y="705"/>
                  </a:cubicBezTo>
                  <a:cubicBezTo>
                    <a:pt x="735" y="701"/>
                    <a:pt x="740" y="699"/>
                    <a:pt x="742" y="698"/>
                  </a:cubicBezTo>
                  <a:cubicBezTo>
                    <a:pt x="752" y="698"/>
                    <a:pt x="752" y="698"/>
                    <a:pt x="752" y="698"/>
                  </a:cubicBezTo>
                  <a:cubicBezTo>
                    <a:pt x="774" y="700"/>
                    <a:pt x="774" y="700"/>
                    <a:pt x="774" y="700"/>
                  </a:cubicBezTo>
                  <a:cubicBezTo>
                    <a:pt x="801" y="671"/>
                    <a:pt x="801" y="671"/>
                    <a:pt x="801" y="671"/>
                  </a:cubicBezTo>
                  <a:cubicBezTo>
                    <a:pt x="801" y="662"/>
                    <a:pt x="801" y="662"/>
                    <a:pt x="801" y="662"/>
                  </a:cubicBezTo>
                  <a:cubicBezTo>
                    <a:pt x="806" y="637"/>
                    <a:pt x="806" y="637"/>
                    <a:pt x="806" y="637"/>
                  </a:cubicBezTo>
                  <a:cubicBezTo>
                    <a:pt x="808" y="635"/>
                    <a:pt x="814" y="626"/>
                    <a:pt x="814" y="614"/>
                  </a:cubicBezTo>
                  <a:cubicBezTo>
                    <a:pt x="814" y="606"/>
                    <a:pt x="813" y="601"/>
                    <a:pt x="813" y="598"/>
                  </a:cubicBezTo>
                  <a:cubicBezTo>
                    <a:pt x="831" y="578"/>
                    <a:pt x="831" y="578"/>
                    <a:pt x="831" y="578"/>
                  </a:cubicBezTo>
                  <a:cubicBezTo>
                    <a:pt x="834" y="561"/>
                    <a:pt x="834" y="561"/>
                    <a:pt x="834" y="561"/>
                  </a:cubicBezTo>
                  <a:cubicBezTo>
                    <a:pt x="854" y="540"/>
                    <a:pt x="854" y="540"/>
                    <a:pt x="854" y="540"/>
                  </a:cubicBezTo>
                  <a:cubicBezTo>
                    <a:pt x="854" y="520"/>
                    <a:pt x="854" y="520"/>
                    <a:pt x="854" y="520"/>
                  </a:cubicBezTo>
                  <a:cubicBezTo>
                    <a:pt x="863" y="510"/>
                    <a:pt x="863" y="510"/>
                    <a:pt x="863" y="510"/>
                  </a:cubicBezTo>
                  <a:cubicBezTo>
                    <a:pt x="863" y="486"/>
                    <a:pt x="863" y="486"/>
                    <a:pt x="863" y="486"/>
                  </a:cubicBezTo>
                  <a:cubicBezTo>
                    <a:pt x="877" y="471"/>
                    <a:pt x="877" y="471"/>
                    <a:pt x="877" y="471"/>
                  </a:cubicBezTo>
                  <a:cubicBezTo>
                    <a:pt x="877" y="422"/>
                    <a:pt x="877" y="422"/>
                    <a:pt x="877" y="422"/>
                  </a:cubicBezTo>
                  <a:cubicBezTo>
                    <a:pt x="877" y="422"/>
                    <a:pt x="877" y="422"/>
                    <a:pt x="877" y="422"/>
                  </a:cubicBezTo>
                  <a:cubicBezTo>
                    <a:pt x="879" y="420"/>
                    <a:pt x="880" y="414"/>
                    <a:pt x="871" y="390"/>
                  </a:cubicBezTo>
                  <a:cubicBezTo>
                    <a:pt x="864" y="373"/>
                    <a:pt x="864" y="370"/>
                    <a:pt x="864" y="370"/>
                  </a:cubicBezTo>
                  <a:cubicBezTo>
                    <a:pt x="864" y="370"/>
                    <a:pt x="863" y="372"/>
                    <a:pt x="861" y="372"/>
                  </a:cubicBezTo>
                  <a:cubicBezTo>
                    <a:pt x="861" y="372"/>
                    <a:pt x="861" y="372"/>
                    <a:pt x="861" y="372"/>
                  </a:cubicBezTo>
                  <a:cubicBezTo>
                    <a:pt x="861" y="371"/>
                    <a:pt x="861" y="371"/>
                    <a:pt x="861" y="370"/>
                  </a:cubicBezTo>
                  <a:cubicBezTo>
                    <a:pt x="864" y="367"/>
                    <a:pt x="864" y="367"/>
                    <a:pt x="864" y="367"/>
                  </a:cubicBezTo>
                  <a:cubicBezTo>
                    <a:pt x="859" y="361"/>
                    <a:pt x="857" y="356"/>
                    <a:pt x="858" y="355"/>
                  </a:cubicBezTo>
                  <a:cubicBezTo>
                    <a:pt x="859" y="355"/>
                    <a:pt x="861" y="353"/>
                    <a:pt x="860" y="351"/>
                  </a:cubicBezTo>
                  <a:cubicBezTo>
                    <a:pt x="859" y="348"/>
                    <a:pt x="856" y="348"/>
                    <a:pt x="854" y="347"/>
                  </a:cubicBezTo>
                  <a:cubicBezTo>
                    <a:pt x="850" y="347"/>
                    <a:pt x="845" y="346"/>
                    <a:pt x="842" y="342"/>
                  </a:cubicBezTo>
                  <a:cubicBezTo>
                    <a:pt x="803" y="301"/>
                    <a:pt x="803" y="301"/>
                    <a:pt x="803" y="301"/>
                  </a:cubicBezTo>
                  <a:cubicBezTo>
                    <a:pt x="794" y="285"/>
                    <a:pt x="794" y="285"/>
                    <a:pt x="794" y="285"/>
                  </a:cubicBezTo>
                  <a:cubicBezTo>
                    <a:pt x="794" y="284"/>
                    <a:pt x="794" y="284"/>
                    <a:pt x="794" y="284"/>
                  </a:cubicBezTo>
                  <a:cubicBezTo>
                    <a:pt x="791" y="281"/>
                    <a:pt x="786" y="275"/>
                    <a:pt x="786" y="271"/>
                  </a:cubicBezTo>
                  <a:cubicBezTo>
                    <a:pt x="786" y="258"/>
                    <a:pt x="786" y="258"/>
                    <a:pt x="786" y="258"/>
                  </a:cubicBezTo>
                  <a:cubicBezTo>
                    <a:pt x="765" y="235"/>
                    <a:pt x="765" y="235"/>
                    <a:pt x="765" y="235"/>
                  </a:cubicBezTo>
                  <a:cubicBezTo>
                    <a:pt x="761" y="230"/>
                    <a:pt x="757" y="228"/>
                    <a:pt x="754" y="228"/>
                  </a:cubicBezTo>
                  <a:cubicBezTo>
                    <a:pt x="752" y="228"/>
                    <a:pt x="750" y="229"/>
                    <a:pt x="748" y="231"/>
                  </a:cubicBezTo>
                  <a:cubicBezTo>
                    <a:pt x="745" y="227"/>
                    <a:pt x="739" y="220"/>
                    <a:pt x="735" y="217"/>
                  </a:cubicBezTo>
                  <a:cubicBezTo>
                    <a:pt x="717" y="197"/>
                    <a:pt x="717" y="197"/>
                    <a:pt x="717" y="197"/>
                  </a:cubicBezTo>
                  <a:cubicBezTo>
                    <a:pt x="714" y="193"/>
                    <a:pt x="718" y="187"/>
                    <a:pt x="718" y="187"/>
                  </a:cubicBezTo>
                  <a:cubicBezTo>
                    <a:pt x="719" y="185"/>
                    <a:pt x="719" y="185"/>
                    <a:pt x="719" y="185"/>
                  </a:cubicBezTo>
                  <a:cubicBezTo>
                    <a:pt x="717" y="183"/>
                    <a:pt x="717" y="183"/>
                    <a:pt x="717" y="183"/>
                  </a:cubicBezTo>
                  <a:cubicBezTo>
                    <a:pt x="714" y="179"/>
                    <a:pt x="705" y="168"/>
                    <a:pt x="705" y="161"/>
                  </a:cubicBezTo>
                  <a:cubicBezTo>
                    <a:pt x="705" y="138"/>
                    <a:pt x="705" y="138"/>
                    <a:pt x="705" y="138"/>
                  </a:cubicBezTo>
                  <a:cubicBezTo>
                    <a:pt x="696" y="112"/>
                    <a:pt x="696" y="112"/>
                    <a:pt x="696" y="112"/>
                  </a:cubicBezTo>
                  <a:cubicBezTo>
                    <a:pt x="684" y="98"/>
                    <a:pt x="684" y="98"/>
                    <a:pt x="684" y="98"/>
                  </a:cubicBezTo>
                  <a:cubicBezTo>
                    <a:pt x="672" y="98"/>
                    <a:pt x="672" y="98"/>
                    <a:pt x="672" y="98"/>
                  </a:cubicBezTo>
                  <a:cubicBezTo>
                    <a:pt x="667" y="92"/>
                    <a:pt x="667" y="92"/>
                    <a:pt x="667" y="92"/>
                  </a:cubicBezTo>
                  <a:cubicBezTo>
                    <a:pt x="667" y="92"/>
                    <a:pt x="664" y="87"/>
                    <a:pt x="664" y="72"/>
                  </a:cubicBezTo>
                  <a:cubicBezTo>
                    <a:pt x="664" y="68"/>
                    <a:pt x="664" y="60"/>
                    <a:pt x="658" y="60"/>
                  </a:cubicBezTo>
                  <a:cubicBezTo>
                    <a:pt x="658" y="33"/>
                    <a:pt x="658" y="33"/>
                    <a:pt x="658" y="33"/>
                  </a:cubicBezTo>
                  <a:cubicBezTo>
                    <a:pt x="639" y="6"/>
                    <a:pt x="639" y="6"/>
                    <a:pt x="639" y="6"/>
                  </a:cubicBezTo>
                  <a:cubicBezTo>
                    <a:pt x="630" y="15"/>
                    <a:pt x="630" y="15"/>
                    <a:pt x="630" y="15"/>
                  </a:cubicBezTo>
                  <a:cubicBezTo>
                    <a:pt x="630" y="17"/>
                    <a:pt x="630" y="17"/>
                    <a:pt x="630" y="17"/>
                  </a:cubicBezTo>
                  <a:cubicBezTo>
                    <a:pt x="630" y="17"/>
                    <a:pt x="630" y="23"/>
                    <a:pt x="627" y="27"/>
                  </a:cubicBezTo>
                  <a:cubicBezTo>
                    <a:pt x="622" y="32"/>
                    <a:pt x="622" y="40"/>
                    <a:pt x="622" y="41"/>
                  </a:cubicBezTo>
                  <a:cubicBezTo>
                    <a:pt x="619" y="54"/>
                    <a:pt x="619" y="54"/>
                    <a:pt x="619" y="54"/>
                  </a:cubicBezTo>
                  <a:cubicBezTo>
                    <a:pt x="620" y="73"/>
                    <a:pt x="620" y="73"/>
                    <a:pt x="620" y="73"/>
                  </a:cubicBezTo>
                  <a:cubicBezTo>
                    <a:pt x="620" y="105"/>
                    <a:pt x="620" y="105"/>
                    <a:pt x="620" y="105"/>
                  </a:cubicBezTo>
                  <a:cubicBezTo>
                    <a:pt x="620" y="111"/>
                    <a:pt x="620" y="115"/>
                    <a:pt x="621" y="117"/>
                  </a:cubicBezTo>
                  <a:cubicBezTo>
                    <a:pt x="617" y="128"/>
                    <a:pt x="617" y="128"/>
                    <a:pt x="617" y="128"/>
                  </a:cubicBezTo>
                  <a:cubicBezTo>
                    <a:pt x="616" y="131"/>
                    <a:pt x="609" y="140"/>
                    <a:pt x="609" y="149"/>
                  </a:cubicBezTo>
                  <a:cubicBezTo>
                    <a:pt x="609" y="153"/>
                    <a:pt x="608" y="154"/>
                    <a:pt x="604" y="156"/>
                  </a:cubicBezTo>
                  <a:cubicBezTo>
                    <a:pt x="602" y="157"/>
                    <a:pt x="598" y="159"/>
                    <a:pt x="594" y="163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87" y="168"/>
                    <a:pt x="578" y="167"/>
                    <a:pt x="573" y="162"/>
                  </a:cubicBezTo>
                  <a:cubicBezTo>
                    <a:pt x="570" y="158"/>
                    <a:pt x="570" y="158"/>
                    <a:pt x="570" y="158"/>
                  </a:cubicBezTo>
                  <a:cubicBezTo>
                    <a:pt x="569" y="158"/>
                    <a:pt x="569" y="158"/>
                    <a:pt x="569" y="158"/>
                  </a:cubicBezTo>
                  <a:cubicBezTo>
                    <a:pt x="559" y="147"/>
                    <a:pt x="559" y="147"/>
                    <a:pt x="559" y="147"/>
                  </a:cubicBezTo>
                  <a:cubicBezTo>
                    <a:pt x="542" y="147"/>
                    <a:pt x="542" y="147"/>
                    <a:pt x="542" y="147"/>
                  </a:cubicBezTo>
                  <a:cubicBezTo>
                    <a:pt x="524" y="141"/>
                    <a:pt x="524" y="141"/>
                    <a:pt x="524" y="141"/>
                  </a:cubicBezTo>
                  <a:cubicBezTo>
                    <a:pt x="515" y="137"/>
                    <a:pt x="515" y="137"/>
                    <a:pt x="515" y="137"/>
                  </a:cubicBezTo>
                  <a:cubicBezTo>
                    <a:pt x="503" y="124"/>
                    <a:pt x="503" y="124"/>
                    <a:pt x="503" y="124"/>
                  </a:cubicBezTo>
                  <a:cubicBezTo>
                    <a:pt x="491" y="114"/>
                    <a:pt x="491" y="114"/>
                    <a:pt x="491" y="114"/>
                  </a:cubicBezTo>
                  <a:cubicBezTo>
                    <a:pt x="491" y="105"/>
                    <a:pt x="491" y="105"/>
                    <a:pt x="491" y="105"/>
                  </a:cubicBezTo>
                  <a:cubicBezTo>
                    <a:pt x="497" y="93"/>
                    <a:pt x="497" y="93"/>
                    <a:pt x="497" y="93"/>
                  </a:cubicBezTo>
                  <a:cubicBezTo>
                    <a:pt x="497" y="93"/>
                    <a:pt x="497" y="93"/>
                    <a:pt x="497" y="93"/>
                  </a:cubicBezTo>
                  <a:cubicBezTo>
                    <a:pt x="497" y="92"/>
                    <a:pt x="498" y="85"/>
                    <a:pt x="495" y="79"/>
                  </a:cubicBezTo>
                  <a:cubicBezTo>
                    <a:pt x="497" y="79"/>
                    <a:pt x="500" y="79"/>
                    <a:pt x="502" y="79"/>
                  </a:cubicBezTo>
                  <a:cubicBezTo>
                    <a:pt x="509" y="79"/>
                    <a:pt x="513" y="71"/>
                    <a:pt x="514" y="66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4" y="51"/>
                    <a:pt x="514" y="51"/>
                    <a:pt x="514" y="51"/>
                  </a:cubicBezTo>
                  <a:cubicBezTo>
                    <a:pt x="513" y="50"/>
                    <a:pt x="508" y="45"/>
                    <a:pt x="495" y="45"/>
                  </a:cubicBezTo>
                  <a:cubicBezTo>
                    <a:pt x="488" y="45"/>
                    <a:pt x="488" y="45"/>
                    <a:pt x="488" y="45"/>
                  </a:cubicBezTo>
                  <a:cubicBezTo>
                    <a:pt x="485" y="43"/>
                    <a:pt x="478" y="38"/>
                    <a:pt x="465" y="38"/>
                  </a:cubicBezTo>
                  <a:cubicBezTo>
                    <a:pt x="462" y="35"/>
                    <a:pt x="454" y="29"/>
                    <a:pt x="440" y="29"/>
                  </a:cubicBezTo>
                  <a:cubicBezTo>
                    <a:pt x="432" y="29"/>
                    <a:pt x="431" y="26"/>
                    <a:pt x="430" y="23"/>
                  </a:cubicBezTo>
                  <a:cubicBezTo>
                    <a:pt x="430" y="20"/>
                    <a:pt x="430" y="18"/>
                    <a:pt x="430" y="18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26" y="3"/>
                    <a:pt x="426" y="3"/>
                    <a:pt x="426" y="3"/>
                  </a:cubicBezTo>
                  <a:cubicBezTo>
                    <a:pt x="426" y="1"/>
                    <a:pt x="426" y="1"/>
                    <a:pt x="426" y="1"/>
                  </a:cubicBezTo>
                  <a:cubicBezTo>
                    <a:pt x="425" y="8"/>
                    <a:pt x="425" y="8"/>
                    <a:pt x="425" y="8"/>
                  </a:cubicBezTo>
                  <a:cubicBezTo>
                    <a:pt x="424" y="18"/>
                    <a:pt x="424" y="18"/>
                    <a:pt x="424" y="18"/>
                  </a:cubicBezTo>
                  <a:cubicBezTo>
                    <a:pt x="424" y="18"/>
                    <a:pt x="423" y="20"/>
                    <a:pt x="424" y="23"/>
                  </a:cubicBezTo>
                  <a:cubicBezTo>
                    <a:pt x="423" y="26"/>
                    <a:pt x="423" y="27"/>
                    <a:pt x="422" y="29"/>
                  </a:cubicBezTo>
                  <a:cubicBezTo>
                    <a:pt x="409" y="43"/>
                    <a:pt x="409" y="43"/>
                    <a:pt x="409" y="43"/>
                  </a:cubicBezTo>
                  <a:cubicBezTo>
                    <a:pt x="408" y="43"/>
                    <a:pt x="408" y="43"/>
                    <a:pt x="408" y="43"/>
                  </a:cubicBezTo>
                  <a:cubicBezTo>
                    <a:pt x="408" y="43"/>
                    <a:pt x="408" y="43"/>
                    <a:pt x="408" y="43"/>
                  </a:cubicBezTo>
                  <a:cubicBezTo>
                    <a:pt x="407" y="42"/>
                    <a:pt x="405" y="41"/>
                    <a:pt x="403" y="41"/>
                  </a:cubicBezTo>
                  <a:cubicBezTo>
                    <a:pt x="400" y="41"/>
                    <a:pt x="398" y="43"/>
                    <a:pt x="397" y="44"/>
                  </a:cubicBezTo>
                  <a:cubicBezTo>
                    <a:pt x="396" y="45"/>
                    <a:pt x="395" y="46"/>
                    <a:pt x="395" y="46"/>
                  </a:cubicBezTo>
                  <a:cubicBezTo>
                    <a:pt x="394" y="46"/>
                    <a:pt x="394" y="46"/>
                    <a:pt x="394" y="46"/>
                  </a:cubicBezTo>
                  <a:cubicBezTo>
                    <a:pt x="393" y="46"/>
                    <a:pt x="392" y="45"/>
                    <a:pt x="391" y="45"/>
                  </a:cubicBezTo>
                  <a:cubicBezTo>
                    <a:pt x="387" y="45"/>
                    <a:pt x="384" y="47"/>
                    <a:pt x="379" y="52"/>
                  </a:cubicBezTo>
                  <a:cubicBezTo>
                    <a:pt x="374" y="58"/>
                    <a:pt x="372" y="58"/>
                    <a:pt x="371" y="58"/>
                  </a:cubicBezTo>
                  <a:cubicBezTo>
                    <a:pt x="365" y="43"/>
                    <a:pt x="365" y="43"/>
                    <a:pt x="365" y="43"/>
                  </a:cubicBezTo>
                  <a:cubicBezTo>
                    <a:pt x="365" y="79"/>
                    <a:pt x="365" y="79"/>
                    <a:pt x="365" y="79"/>
                  </a:cubicBezTo>
                  <a:cubicBezTo>
                    <a:pt x="361" y="84"/>
                    <a:pt x="361" y="84"/>
                    <a:pt x="361" y="84"/>
                  </a:cubicBezTo>
                  <a:cubicBezTo>
                    <a:pt x="355" y="90"/>
                    <a:pt x="351" y="98"/>
                    <a:pt x="351" y="99"/>
                  </a:cubicBezTo>
                  <a:cubicBezTo>
                    <a:pt x="350" y="101"/>
                    <a:pt x="350" y="101"/>
                    <a:pt x="350" y="101"/>
                  </a:cubicBezTo>
                  <a:cubicBezTo>
                    <a:pt x="359" y="110"/>
                    <a:pt x="359" y="110"/>
                    <a:pt x="359" y="110"/>
                  </a:cubicBezTo>
                  <a:cubicBezTo>
                    <a:pt x="353" y="110"/>
                    <a:pt x="346" y="112"/>
                    <a:pt x="340" y="118"/>
                  </a:cubicBezTo>
                  <a:cubicBezTo>
                    <a:pt x="338" y="121"/>
                    <a:pt x="336" y="121"/>
                    <a:pt x="335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9"/>
            <p:cNvSpPr>
              <a:spLocks/>
            </p:cNvSpPr>
            <p:nvPr/>
          </p:nvSpPr>
          <p:spPr bwMode="auto">
            <a:xfrm>
              <a:off x="6015038" y="2560638"/>
              <a:ext cx="60325" cy="61913"/>
            </a:xfrm>
            <a:custGeom>
              <a:avLst/>
              <a:gdLst>
                <a:gd name="T0" fmla="*/ 88 w 88"/>
                <a:gd name="T1" fmla="*/ 3 h 89"/>
                <a:gd name="T2" fmla="*/ 60 w 88"/>
                <a:gd name="T3" fmla="*/ 3 h 89"/>
                <a:gd name="T4" fmla="*/ 52 w 88"/>
                <a:gd name="T5" fmla="*/ 11 h 89"/>
                <a:gd name="T6" fmla="*/ 43 w 88"/>
                <a:gd name="T7" fmla="*/ 11 h 89"/>
                <a:gd name="T8" fmla="*/ 28 w 88"/>
                <a:gd name="T9" fmla="*/ 10 h 89"/>
                <a:gd name="T10" fmla="*/ 19 w 88"/>
                <a:gd name="T11" fmla="*/ 0 h 89"/>
                <a:gd name="T12" fmla="*/ 1 w 88"/>
                <a:gd name="T13" fmla="*/ 2 h 89"/>
                <a:gd name="T14" fmla="*/ 0 w 88"/>
                <a:gd name="T15" fmla="*/ 31 h 89"/>
                <a:gd name="T16" fmla="*/ 1 w 88"/>
                <a:gd name="T17" fmla="*/ 32 h 89"/>
                <a:gd name="T18" fmla="*/ 10 w 88"/>
                <a:gd name="T19" fmla="*/ 39 h 89"/>
                <a:gd name="T20" fmla="*/ 19 w 88"/>
                <a:gd name="T21" fmla="*/ 41 h 89"/>
                <a:gd name="T22" fmla="*/ 19 w 88"/>
                <a:gd name="T23" fmla="*/ 41 h 89"/>
                <a:gd name="T24" fmla="*/ 17 w 88"/>
                <a:gd name="T25" fmla="*/ 45 h 89"/>
                <a:gd name="T26" fmla="*/ 16 w 88"/>
                <a:gd name="T27" fmla="*/ 46 h 89"/>
                <a:gd name="T28" fmla="*/ 16 w 88"/>
                <a:gd name="T29" fmla="*/ 56 h 89"/>
                <a:gd name="T30" fmla="*/ 32 w 88"/>
                <a:gd name="T31" fmla="*/ 83 h 89"/>
                <a:gd name="T32" fmla="*/ 38 w 88"/>
                <a:gd name="T33" fmla="*/ 89 h 89"/>
                <a:gd name="T34" fmla="*/ 56 w 88"/>
                <a:gd name="T35" fmla="*/ 89 h 89"/>
                <a:gd name="T36" fmla="*/ 64 w 88"/>
                <a:gd name="T37" fmla="*/ 80 h 89"/>
                <a:gd name="T38" fmla="*/ 64 w 88"/>
                <a:gd name="T39" fmla="*/ 75 h 89"/>
                <a:gd name="T40" fmla="*/ 68 w 88"/>
                <a:gd name="T41" fmla="*/ 81 h 89"/>
                <a:gd name="T42" fmla="*/ 73 w 88"/>
                <a:gd name="T43" fmla="*/ 66 h 89"/>
                <a:gd name="T44" fmla="*/ 73 w 88"/>
                <a:gd name="T45" fmla="*/ 58 h 89"/>
                <a:gd name="T46" fmla="*/ 85 w 88"/>
                <a:gd name="T47" fmla="*/ 46 h 89"/>
                <a:gd name="T48" fmla="*/ 85 w 88"/>
                <a:gd name="T49" fmla="*/ 32 h 89"/>
                <a:gd name="T50" fmla="*/ 86 w 88"/>
                <a:gd name="T51" fmla="*/ 21 h 89"/>
                <a:gd name="T52" fmla="*/ 88 w 88"/>
                <a:gd name="T53" fmla="*/ 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89">
                  <a:moveTo>
                    <a:pt x="88" y="3"/>
                  </a:moveTo>
                  <a:cubicBezTo>
                    <a:pt x="60" y="3"/>
                    <a:pt x="60" y="3"/>
                    <a:pt x="60" y="3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3"/>
                    <a:pt x="5" y="37"/>
                    <a:pt x="10" y="39"/>
                  </a:cubicBezTo>
                  <a:cubicBezTo>
                    <a:pt x="13" y="41"/>
                    <a:pt x="16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2"/>
                    <a:pt x="18" y="44"/>
                    <a:pt x="17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6" y="21"/>
                    <a:pt x="86" y="21"/>
                    <a:pt x="86" y="21"/>
                  </a:cubicBezTo>
                  <a:lnTo>
                    <a:pt x="8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10"/>
            <p:cNvSpPr>
              <a:spLocks/>
            </p:cNvSpPr>
            <p:nvPr/>
          </p:nvSpPr>
          <p:spPr bwMode="auto">
            <a:xfrm>
              <a:off x="5822950" y="1884363"/>
              <a:ext cx="292100" cy="150813"/>
            </a:xfrm>
            <a:custGeom>
              <a:avLst/>
              <a:gdLst>
                <a:gd name="T0" fmla="*/ 351 w 419"/>
                <a:gd name="T1" fmla="*/ 118 h 218"/>
                <a:gd name="T2" fmla="*/ 335 w 419"/>
                <a:gd name="T3" fmla="*/ 101 h 218"/>
                <a:gd name="T4" fmla="*/ 328 w 419"/>
                <a:gd name="T5" fmla="*/ 94 h 218"/>
                <a:gd name="T6" fmla="*/ 301 w 419"/>
                <a:gd name="T7" fmla="*/ 76 h 218"/>
                <a:gd name="T8" fmla="*/ 272 w 419"/>
                <a:gd name="T9" fmla="*/ 54 h 218"/>
                <a:gd name="T10" fmla="*/ 251 w 419"/>
                <a:gd name="T11" fmla="*/ 39 h 218"/>
                <a:gd name="T12" fmla="*/ 228 w 419"/>
                <a:gd name="T13" fmla="*/ 39 h 218"/>
                <a:gd name="T14" fmla="*/ 205 w 419"/>
                <a:gd name="T15" fmla="*/ 31 h 218"/>
                <a:gd name="T16" fmla="*/ 195 w 419"/>
                <a:gd name="T17" fmla="*/ 22 h 218"/>
                <a:gd name="T18" fmla="*/ 166 w 419"/>
                <a:gd name="T19" fmla="*/ 16 h 218"/>
                <a:gd name="T20" fmla="*/ 157 w 419"/>
                <a:gd name="T21" fmla="*/ 16 h 218"/>
                <a:gd name="T22" fmla="*/ 131 w 419"/>
                <a:gd name="T23" fmla="*/ 0 h 218"/>
                <a:gd name="T24" fmla="*/ 105 w 419"/>
                <a:gd name="T25" fmla="*/ 16 h 218"/>
                <a:gd name="T26" fmla="*/ 82 w 419"/>
                <a:gd name="T27" fmla="*/ 39 h 218"/>
                <a:gd name="T28" fmla="*/ 52 w 419"/>
                <a:gd name="T29" fmla="*/ 13 h 218"/>
                <a:gd name="T30" fmla="*/ 21 w 419"/>
                <a:gd name="T31" fmla="*/ 24 h 218"/>
                <a:gd name="T32" fmla="*/ 15 w 419"/>
                <a:gd name="T33" fmla="*/ 41 h 218"/>
                <a:gd name="T34" fmla="*/ 20 w 419"/>
                <a:gd name="T35" fmla="*/ 68 h 218"/>
                <a:gd name="T36" fmla="*/ 41 w 419"/>
                <a:gd name="T37" fmla="*/ 60 h 218"/>
                <a:gd name="T38" fmla="*/ 70 w 419"/>
                <a:gd name="T39" fmla="*/ 69 h 218"/>
                <a:gd name="T40" fmla="*/ 156 w 419"/>
                <a:gd name="T41" fmla="*/ 139 h 218"/>
                <a:gd name="T42" fmla="*/ 144 w 419"/>
                <a:gd name="T43" fmla="*/ 144 h 218"/>
                <a:gd name="T44" fmla="*/ 136 w 419"/>
                <a:gd name="T45" fmla="*/ 141 h 218"/>
                <a:gd name="T46" fmla="*/ 127 w 419"/>
                <a:gd name="T47" fmla="*/ 161 h 218"/>
                <a:gd name="T48" fmla="*/ 156 w 419"/>
                <a:gd name="T49" fmla="*/ 175 h 218"/>
                <a:gd name="T50" fmla="*/ 181 w 419"/>
                <a:gd name="T51" fmla="*/ 166 h 218"/>
                <a:gd name="T52" fmla="*/ 199 w 419"/>
                <a:gd name="T53" fmla="*/ 177 h 218"/>
                <a:gd name="T54" fmla="*/ 197 w 419"/>
                <a:gd name="T55" fmla="*/ 180 h 218"/>
                <a:gd name="T56" fmla="*/ 197 w 419"/>
                <a:gd name="T57" fmla="*/ 186 h 218"/>
                <a:gd name="T58" fmla="*/ 208 w 419"/>
                <a:gd name="T59" fmla="*/ 187 h 218"/>
                <a:gd name="T60" fmla="*/ 229 w 419"/>
                <a:gd name="T61" fmla="*/ 190 h 218"/>
                <a:gd name="T62" fmla="*/ 240 w 419"/>
                <a:gd name="T63" fmla="*/ 188 h 218"/>
                <a:gd name="T64" fmla="*/ 256 w 419"/>
                <a:gd name="T65" fmla="*/ 183 h 218"/>
                <a:gd name="T66" fmla="*/ 257 w 419"/>
                <a:gd name="T67" fmla="*/ 171 h 218"/>
                <a:gd name="T68" fmla="*/ 285 w 419"/>
                <a:gd name="T69" fmla="*/ 149 h 218"/>
                <a:gd name="T70" fmla="*/ 297 w 419"/>
                <a:gd name="T71" fmla="*/ 148 h 218"/>
                <a:gd name="T72" fmla="*/ 301 w 419"/>
                <a:gd name="T73" fmla="*/ 152 h 218"/>
                <a:gd name="T74" fmla="*/ 304 w 419"/>
                <a:gd name="T75" fmla="*/ 156 h 218"/>
                <a:gd name="T76" fmla="*/ 320 w 419"/>
                <a:gd name="T77" fmla="*/ 172 h 218"/>
                <a:gd name="T78" fmla="*/ 338 w 419"/>
                <a:gd name="T79" fmla="*/ 201 h 218"/>
                <a:gd name="T80" fmla="*/ 385 w 419"/>
                <a:gd name="T81" fmla="*/ 216 h 218"/>
                <a:gd name="T82" fmla="*/ 419 w 419"/>
                <a:gd name="T83" fmla="*/ 218 h 218"/>
                <a:gd name="T84" fmla="*/ 408 w 419"/>
                <a:gd name="T85" fmla="*/ 203 h 218"/>
                <a:gd name="T86" fmla="*/ 403 w 419"/>
                <a:gd name="T87" fmla="*/ 192 h 218"/>
                <a:gd name="T88" fmla="*/ 395 w 419"/>
                <a:gd name="T89" fmla="*/ 185 h 218"/>
                <a:gd name="T90" fmla="*/ 387 w 419"/>
                <a:gd name="T91" fmla="*/ 181 h 218"/>
                <a:gd name="T92" fmla="*/ 369 w 419"/>
                <a:gd name="T93" fmla="*/ 170 h 218"/>
                <a:gd name="T94" fmla="*/ 348 w 419"/>
                <a:gd name="T95" fmla="*/ 148 h 218"/>
                <a:gd name="T96" fmla="*/ 348 w 419"/>
                <a:gd name="T97" fmla="*/ 148 h 218"/>
                <a:gd name="T98" fmla="*/ 342 w 419"/>
                <a:gd name="T99" fmla="*/ 141 h 218"/>
                <a:gd name="T100" fmla="*/ 330 w 419"/>
                <a:gd name="T101" fmla="*/ 12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19" h="218">
                  <a:moveTo>
                    <a:pt x="338" y="123"/>
                  </a:moveTo>
                  <a:cubicBezTo>
                    <a:pt x="340" y="123"/>
                    <a:pt x="349" y="123"/>
                    <a:pt x="351" y="118"/>
                  </a:cubicBezTo>
                  <a:cubicBezTo>
                    <a:pt x="353" y="115"/>
                    <a:pt x="352" y="112"/>
                    <a:pt x="349" y="109"/>
                  </a:cubicBezTo>
                  <a:cubicBezTo>
                    <a:pt x="343" y="102"/>
                    <a:pt x="338" y="101"/>
                    <a:pt x="335" y="101"/>
                  </a:cubicBezTo>
                  <a:cubicBezTo>
                    <a:pt x="333" y="100"/>
                    <a:pt x="332" y="100"/>
                    <a:pt x="331" y="99"/>
                  </a:cubicBezTo>
                  <a:cubicBezTo>
                    <a:pt x="330" y="98"/>
                    <a:pt x="329" y="96"/>
                    <a:pt x="328" y="94"/>
                  </a:cubicBezTo>
                  <a:cubicBezTo>
                    <a:pt x="326" y="90"/>
                    <a:pt x="324" y="84"/>
                    <a:pt x="316" y="84"/>
                  </a:cubicBezTo>
                  <a:cubicBezTo>
                    <a:pt x="308" y="84"/>
                    <a:pt x="308" y="83"/>
                    <a:pt x="301" y="76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5" y="58"/>
                    <a:pt x="281" y="54"/>
                    <a:pt x="272" y="54"/>
                  </a:cubicBezTo>
                  <a:cubicBezTo>
                    <a:pt x="267" y="54"/>
                    <a:pt x="257" y="45"/>
                    <a:pt x="252" y="40"/>
                  </a:cubicBezTo>
                  <a:cubicBezTo>
                    <a:pt x="251" y="39"/>
                    <a:pt x="251" y="39"/>
                    <a:pt x="251" y="39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29" y="39"/>
                    <a:pt x="229" y="39"/>
                    <a:pt x="228" y="39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22" y="38"/>
                    <a:pt x="210" y="34"/>
                    <a:pt x="205" y="31"/>
                  </a:cubicBezTo>
                  <a:cubicBezTo>
                    <a:pt x="203" y="30"/>
                    <a:pt x="201" y="28"/>
                    <a:pt x="200" y="28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67" y="14"/>
                    <a:pt x="167" y="14"/>
                    <a:pt x="167" y="14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66" y="16"/>
                    <a:pt x="164" y="19"/>
                    <a:pt x="162" y="19"/>
                  </a:cubicBezTo>
                  <a:cubicBezTo>
                    <a:pt x="160" y="19"/>
                    <a:pt x="158" y="17"/>
                    <a:pt x="157" y="16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16" y="16"/>
                    <a:pt x="105" y="16"/>
                    <a:pt x="105" y="16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5" y="60"/>
                    <a:pt x="51" y="60"/>
                    <a:pt x="53" y="60"/>
                  </a:cubicBezTo>
                  <a:cubicBezTo>
                    <a:pt x="59" y="63"/>
                    <a:pt x="64" y="66"/>
                    <a:pt x="70" y="69"/>
                  </a:cubicBezTo>
                  <a:cubicBezTo>
                    <a:pt x="91" y="79"/>
                    <a:pt x="112" y="89"/>
                    <a:pt x="129" y="101"/>
                  </a:cubicBezTo>
                  <a:cubicBezTo>
                    <a:pt x="133" y="105"/>
                    <a:pt x="156" y="132"/>
                    <a:pt x="156" y="139"/>
                  </a:cubicBezTo>
                  <a:cubicBezTo>
                    <a:pt x="152" y="139"/>
                    <a:pt x="150" y="140"/>
                    <a:pt x="149" y="143"/>
                  </a:cubicBezTo>
                  <a:cubicBezTo>
                    <a:pt x="149" y="143"/>
                    <a:pt x="148" y="144"/>
                    <a:pt x="144" y="144"/>
                  </a:cubicBezTo>
                  <a:cubicBezTo>
                    <a:pt x="140" y="144"/>
                    <a:pt x="139" y="143"/>
                    <a:pt x="139" y="142"/>
                  </a:cubicBezTo>
                  <a:cubicBezTo>
                    <a:pt x="139" y="142"/>
                    <a:pt x="138" y="141"/>
                    <a:pt x="136" y="141"/>
                  </a:cubicBezTo>
                  <a:cubicBezTo>
                    <a:pt x="134" y="141"/>
                    <a:pt x="133" y="141"/>
                    <a:pt x="130" y="145"/>
                  </a:cubicBezTo>
                  <a:cubicBezTo>
                    <a:pt x="126" y="150"/>
                    <a:pt x="124" y="156"/>
                    <a:pt x="127" y="161"/>
                  </a:cubicBezTo>
                  <a:cubicBezTo>
                    <a:pt x="130" y="169"/>
                    <a:pt x="141" y="176"/>
                    <a:pt x="150" y="176"/>
                  </a:cubicBezTo>
                  <a:cubicBezTo>
                    <a:pt x="152" y="176"/>
                    <a:pt x="154" y="175"/>
                    <a:pt x="156" y="175"/>
                  </a:cubicBezTo>
                  <a:cubicBezTo>
                    <a:pt x="158" y="174"/>
                    <a:pt x="160" y="172"/>
                    <a:pt x="163" y="171"/>
                  </a:cubicBezTo>
                  <a:cubicBezTo>
                    <a:pt x="169" y="167"/>
                    <a:pt x="177" y="162"/>
                    <a:pt x="181" y="166"/>
                  </a:cubicBezTo>
                  <a:cubicBezTo>
                    <a:pt x="183" y="169"/>
                    <a:pt x="186" y="170"/>
                    <a:pt x="189" y="171"/>
                  </a:cubicBezTo>
                  <a:cubicBezTo>
                    <a:pt x="192" y="172"/>
                    <a:pt x="195" y="174"/>
                    <a:pt x="199" y="177"/>
                  </a:cubicBezTo>
                  <a:cubicBezTo>
                    <a:pt x="199" y="178"/>
                    <a:pt x="199" y="178"/>
                    <a:pt x="199" y="179"/>
                  </a:cubicBezTo>
                  <a:cubicBezTo>
                    <a:pt x="198" y="179"/>
                    <a:pt x="198" y="180"/>
                    <a:pt x="197" y="180"/>
                  </a:cubicBezTo>
                  <a:cubicBezTo>
                    <a:pt x="196" y="182"/>
                    <a:pt x="196" y="182"/>
                    <a:pt x="196" y="182"/>
                  </a:cubicBezTo>
                  <a:cubicBezTo>
                    <a:pt x="197" y="186"/>
                    <a:pt x="197" y="186"/>
                    <a:pt x="197" y="186"/>
                  </a:cubicBezTo>
                  <a:cubicBezTo>
                    <a:pt x="199" y="186"/>
                    <a:pt x="199" y="186"/>
                    <a:pt x="199" y="186"/>
                  </a:cubicBezTo>
                  <a:cubicBezTo>
                    <a:pt x="200" y="187"/>
                    <a:pt x="203" y="187"/>
                    <a:pt x="208" y="187"/>
                  </a:cubicBezTo>
                  <a:cubicBezTo>
                    <a:pt x="212" y="187"/>
                    <a:pt x="217" y="187"/>
                    <a:pt x="221" y="187"/>
                  </a:cubicBezTo>
                  <a:cubicBezTo>
                    <a:pt x="226" y="188"/>
                    <a:pt x="229" y="190"/>
                    <a:pt x="229" y="190"/>
                  </a:cubicBezTo>
                  <a:cubicBezTo>
                    <a:pt x="230" y="191"/>
                    <a:pt x="233" y="194"/>
                    <a:pt x="236" y="194"/>
                  </a:cubicBezTo>
                  <a:cubicBezTo>
                    <a:pt x="236" y="194"/>
                    <a:pt x="240" y="194"/>
                    <a:pt x="240" y="188"/>
                  </a:cubicBezTo>
                  <a:cubicBezTo>
                    <a:pt x="240" y="186"/>
                    <a:pt x="246" y="184"/>
                    <a:pt x="252" y="183"/>
                  </a:cubicBezTo>
                  <a:cubicBezTo>
                    <a:pt x="256" y="183"/>
                    <a:pt x="256" y="183"/>
                    <a:pt x="256" y="183"/>
                  </a:cubicBezTo>
                  <a:cubicBezTo>
                    <a:pt x="255" y="179"/>
                    <a:pt x="255" y="179"/>
                    <a:pt x="255" y="179"/>
                  </a:cubicBezTo>
                  <a:cubicBezTo>
                    <a:pt x="255" y="179"/>
                    <a:pt x="253" y="175"/>
                    <a:pt x="257" y="171"/>
                  </a:cubicBezTo>
                  <a:cubicBezTo>
                    <a:pt x="261" y="167"/>
                    <a:pt x="272" y="160"/>
                    <a:pt x="277" y="158"/>
                  </a:cubicBezTo>
                  <a:cubicBezTo>
                    <a:pt x="285" y="149"/>
                    <a:pt x="285" y="149"/>
                    <a:pt x="285" y="149"/>
                  </a:cubicBezTo>
                  <a:cubicBezTo>
                    <a:pt x="285" y="149"/>
                    <a:pt x="289" y="146"/>
                    <a:pt x="292" y="146"/>
                  </a:cubicBezTo>
                  <a:cubicBezTo>
                    <a:pt x="294" y="146"/>
                    <a:pt x="296" y="147"/>
                    <a:pt x="297" y="148"/>
                  </a:cubicBezTo>
                  <a:cubicBezTo>
                    <a:pt x="298" y="149"/>
                    <a:pt x="299" y="150"/>
                    <a:pt x="300" y="151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8" y="159"/>
                    <a:pt x="311" y="162"/>
                    <a:pt x="314" y="164"/>
                  </a:cubicBezTo>
                  <a:cubicBezTo>
                    <a:pt x="318" y="167"/>
                    <a:pt x="320" y="169"/>
                    <a:pt x="320" y="172"/>
                  </a:cubicBezTo>
                  <a:cubicBezTo>
                    <a:pt x="320" y="179"/>
                    <a:pt x="330" y="191"/>
                    <a:pt x="332" y="193"/>
                  </a:cubicBezTo>
                  <a:cubicBezTo>
                    <a:pt x="338" y="201"/>
                    <a:pt x="338" y="201"/>
                    <a:pt x="338" y="201"/>
                  </a:cubicBezTo>
                  <a:cubicBezTo>
                    <a:pt x="352" y="213"/>
                    <a:pt x="352" y="213"/>
                    <a:pt x="352" y="213"/>
                  </a:cubicBezTo>
                  <a:cubicBezTo>
                    <a:pt x="385" y="216"/>
                    <a:pt x="385" y="216"/>
                    <a:pt x="385" y="216"/>
                  </a:cubicBezTo>
                  <a:cubicBezTo>
                    <a:pt x="399" y="218"/>
                    <a:pt x="399" y="218"/>
                    <a:pt x="399" y="218"/>
                  </a:cubicBezTo>
                  <a:cubicBezTo>
                    <a:pt x="419" y="218"/>
                    <a:pt x="419" y="218"/>
                    <a:pt x="419" y="218"/>
                  </a:cubicBezTo>
                  <a:cubicBezTo>
                    <a:pt x="407" y="205"/>
                    <a:pt x="407" y="205"/>
                    <a:pt x="407" y="205"/>
                  </a:cubicBezTo>
                  <a:cubicBezTo>
                    <a:pt x="408" y="205"/>
                    <a:pt x="408" y="204"/>
                    <a:pt x="408" y="203"/>
                  </a:cubicBezTo>
                  <a:cubicBezTo>
                    <a:pt x="409" y="200"/>
                    <a:pt x="407" y="197"/>
                    <a:pt x="404" y="194"/>
                  </a:cubicBezTo>
                  <a:cubicBezTo>
                    <a:pt x="403" y="193"/>
                    <a:pt x="403" y="192"/>
                    <a:pt x="403" y="192"/>
                  </a:cubicBezTo>
                  <a:cubicBezTo>
                    <a:pt x="405" y="190"/>
                    <a:pt x="405" y="189"/>
                    <a:pt x="404" y="188"/>
                  </a:cubicBezTo>
                  <a:cubicBezTo>
                    <a:pt x="403" y="185"/>
                    <a:pt x="402" y="185"/>
                    <a:pt x="395" y="185"/>
                  </a:cubicBezTo>
                  <a:cubicBezTo>
                    <a:pt x="387" y="185"/>
                    <a:pt x="387" y="185"/>
                    <a:pt x="387" y="185"/>
                  </a:cubicBezTo>
                  <a:cubicBezTo>
                    <a:pt x="387" y="184"/>
                    <a:pt x="388" y="183"/>
                    <a:pt x="387" y="181"/>
                  </a:cubicBezTo>
                  <a:cubicBezTo>
                    <a:pt x="386" y="180"/>
                    <a:pt x="385" y="178"/>
                    <a:pt x="381" y="178"/>
                  </a:cubicBezTo>
                  <a:cubicBezTo>
                    <a:pt x="376" y="178"/>
                    <a:pt x="375" y="177"/>
                    <a:pt x="369" y="170"/>
                  </a:cubicBezTo>
                  <a:cubicBezTo>
                    <a:pt x="348" y="148"/>
                    <a:pt x="348" y="148"/>
                    <a:pt x="348" y="148"/>
                  </a:cubicBezTo>
                  <a:cubicBezTo>
                    <a:pt x="348" y="148"/>
                    <a:pt x="348" y="148"/>
                    <a:pt x="348" y="148"/>
                  </a:cubicBezTo>
                  <a:cubicBezTo>
                    <a:pt x="348" y="148"/>
                    <a:pt x="348" y="148"/>
                    <a:pt x="348" y="148"/>
                  </a:cubicBezTo>
                  <a:cubicBezTo>
                    <a:pt x="348" y="148"/>
                    <a:pt x="348" y="148"/>
                    <a:pt x="348" y="148"/>
                  </a:cubicBezTo>
                  <a:cubicBezTo>
                    <a:pt x="348" y="148"/>
                    <a:pt x="348" y="148"/>
                    <a:pt x="348" y="148"/>
                  </a:cubicBezTo>
                  <a:cubicBezTo>
                    <a:pt x="347" y="147"/>
                    <a:pt x="345" y="145"/>
                    <a:pt x="342" y="141"/>
                  </a:cubicBezTo>
                  <a:cubicBezTo>
                    <a:pt x="330" y="129"/>
                    <a:pt x="330" y="129"/>
                    <a:pt x="330" y="129"/>
                  </a:cubicBezTo>
                  <a:cubicBezTo>
                    <a:pt x="330" y="123"/>
                    <a:pt x="330" y="123"/>
                    <a:pt x="330" y="123"/>
                  </a:cubicBezTo>
                  <a:lnTo>
                    <a:pt x="338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11"/>
            <p:cNvSpPr>
              <a:spLocks/>
            </p:cNvSpPr>
            <p:nvPr/>
          </p:nvSpPr>
          <p:spPr bwMode="auto">
            <a:xfrm>
              <a:off x="5805488" y="1860550"/>
              <a:ext cx="58738" cy="36513"/>
            </a:xfrm>
            <a:custGeom>
              <a:avLst/>
              <a:gdLst>
                <a:gd name="T0" fmla="*/ 4 w 83"/>
                <a:gd name="T1" fmla="*/ 28 h 52"/>
                <a:gd name="T2" fmla="*/ 11 w 83"/>
                <a:gd name="T3" fmla="*/ 30 h 52"/>
                <a:gd name="T4" fmla="*/ 19 w 83"/>
                <a:gd name="T5" fmla="*/ 30 h 52"/>
                <a:gd name="T6" fmla="*/ 31 w 83"/>
                <a:gd name="T7" fmla="*/ 35 h 52"/>
                <a:gd name="T8" fmla="*/ 31 w 83"/>
                <a:gd name="T9" fmla="*/ 46 h 52"/>
                <a:gd name="T10" fmla="*/ 43 w 83"/>
                <a:gd name="T11" fmla="*/ 51 h 52"/>
                <a:gd name="T12" fmla="*/ 54 w 83"/>
                <a:gd name="T13" fmla="*/ 52 h 52"/>
                <a:gd name="T14" fmla="*/ 66 w 83"/>
                <a:gd name="T15" fmla="*/ 49 h 52"/>
                <a:gd name="T16" fmla="*/ 69 w 83"/>
                <a:gd name="T17" fmla="*/ 46 h 52"/>
                <a:gd name="T18" fmla="*/ 79 w 83"/>
                <a:gd name="T19" fmla="*/ 46 h 52"/>
                <a:gd name="T20" fmla="*/ 80 w 83"/>
                <a:gd name="T21" fmla="*/ 18 h 52"/>
                <a:gd name="T22" fmla="*/ 82 w 83"/>
                <a:gd name="T23" fmla="*/ 11 h 52"/>
                <a:gd name="T24" fmla="*/ 77 w 83"/>
                <a:gd name="T25" fmla="*/ 8 h 52"/>
                <a:gd name="T26" fmla="*/ 67 w 83"/>
                <a:gd name="T27" fmla="*/ 2 h 52"/>
                <a:gd name="T28" fmla="*/ 66 w 83"/>
                <a:gd name="T29" fmla="*/ 2 h 52"/>
                <a:gd name="T30" fmla="*/ 55 w 83"/>
                <a:gd name="T31" fmla="*/ 0 h 52"/>
                <a:gd name="T32" fmla="*/ 39 w 83"/>
                <a:gd name="T33" fmla="*/ 0 h 52"/>
                <a:gd name="T34" fmla="*/ 15 w 83"/>
                <a:gd name="T35" fmla="*/ 4 h 52"/>
                <a:gd name="T36" fmla="*/ 6 w 83"/>
                <a:gd name="T37" fmla="*/ 4 h 52"/>
                <a:gd name="T38" fmla="*/ 0 w 83"/>
                <a:gd name="T39" fmla="*/ 19 h 52"/>
                <a:gd name="T40" fmla="*/ 1 w 83"/>
                <a:gd name="T41" fmla="*/ 21 h 52"/>
                <a:gd name="T42" fmla="*/ 4 w 83"/>
                <a:gd name="T43" fmla="*/ 25 h 52"/>
                <a:gd name="T44" fmla="*/ 4 w 83"/>
                <a:gd name="T45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3" h="52">
                  <a:moveTo>
                    <a:pt x="4" y="28"/>
                  </a:moveTo>
                  <a:cubicBezTo>
                    <a:pt x="6" y="30"/>
                    <a:pt x="7" y="30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6"/>
                    <a:pt x="83" y="13"/>
                    <a:pt x="82" y="11"/>
                  </a:cubicBezTo>
                  <a:cubicBezTo>
                    <a:pt x="81" y="9"/>
                    <a:pt x="80" y="8"/>
                    <a:pt x="77" y="8"/>
                  </a:cubicBezTo>
                  <a:cubicBezTo>
                    <a:pt x="73" y="8"/>
                    <a:pt x="69" y="4"/>
                    <a:pt x="67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1"/>
                    <a:pt x="62" y="0"/>
                    <a:pt x="5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2" y="0"/>
                    <a:pt x="18" y="4"/>
                    <a:pt x="1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24"/>
                    <a:pt x="4" y="25"/>
                    <a:pt x="4" y="25"/>
                  </a:cubicBezTo>
                  <a:cubicBezTo>
                    <a:pt x="4" y="25"/>
                    <a:pt x="3" y="27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2"/>
            <p:cNvSpPr>
              <a:spLocks/>
            </p:cNvSpPr>
            <p:nvPr/>
          </p:nvSpPr>
          <p:spPr bwMode="auto">
            <a:xfrm>
              <a:off x="6069013" y="1924050"/>
              <a:ext cx="68263" cy="44450"/>
            </a:xfrm>
            <a:custGeom>
              <a:avLst/>
              <a:gdLst>
                <a:gd name="T0" fmla="*/ 25 w 98"/>
                <a:gd name="T1" fmla="*/ 53 h 65"/>
                <a:gd name="T2" fmla="*/ 36 w 98"/>
                <a:gd name="T3" fmla="*/ 62 h 65"/>
                <a:gd name="T4" fmla="*/ 41 w 98"/>
                <a:gd name="T5" fmla="*/ 63 h 65"/>
                <a:gd name="T6" fmla="*/ 46 w 98"/>
                <a:gd name="T7" fmla="*/ 65 h 65"/>
                <a:gd name="T8" fmla="*/ 46 w 98"/>
                <a:gd name="T9" fmla="*/ 65 h 65"/>
                <a:gd name="T10" fmla="*/ 53 w 98"/>
                <a:gd name="T11" fmla="*/ 61 h 65"/>
                <a:gd name="T12" fmla="*/ 64 w 98"/>
                <a:gd name="T13" fmla="*/ 56 h 65"/>
                <a:gd name="T14" fmla="*/ 65 w 98"/>
                <a:gd name="T15" fmla="*/ 56 h 65"/>
                <a:gd name="T16" fmla="*/ 66 w 98"/>
                <a:gd name="T17" fmla="*/ 55 h 65"/>
                <a:gd name="T18" fmla="*/ 81 w 98"/>
                <a:gd name="T19" fmla="*/ 46 h 65"/>
                <a:gd name="T20" fmla="*/ 82 w 98"/>
                <a:gd name="T21" fmla="*/ 46 h 65"/>
                <a:gd name="T22" fmla="*/ 98 w 98"/>
                <a:gd name="T23" fmla="*/ 30 h 65"/>
                <a:gd name="T24" fmla="*/ 94 w 98"/>
                <a:gd name="T25" fmla="*/ 11 h 65"/>
                <a:gd name="T26" fmla="*/ 84 w 98"/>
                <a:gd name="T27" fmla="*/ 0 h 65"/>
                <a:gd name="T28" fmla="*/ 72 w 98"/>
                <a:gd name="T29" fmla="*/ 13 h 65"/>
                <a:gd name="T30" fmla="*/ 66 w 98"/>
                <a:gd name="T31" fmla="*/ 25 h 65"/>
                <a:gd name="T32" fmla="*/ 56 w 98"/>
                <a:gd name="T33" fmla="*/ 30 h 65"/>
                <a:gd name="T34" fmla="*/ 43 w 98"/>
                <a:gd name="T35" fmla="*/ 35 h 65"/>
                <a:gd name="T36" fmla="*/ 8 w 98"/>
                <a:gd name="T37" fmla="*/ 35 h 65"/>
                <a:gd name="T38" fmla="*/ 0 w 98"/>
                <a:gd name="T39" fmla="*/ 44 h 65"/>
                <a:gd name="T40" fmla="*/ 18 w 98"/>
                <a:gd name="T41" fmla="*/ 53 h 65"/>
                <a:gd name="T42" fmla="*/ 25 w 98"/>
                <a:gd name="T43" fmla="*/ 5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65">
                  <a:moveTo>
                    <a:pt x="25" y="53"/>
                  </a:moveTo>
                  <a:cubicBezTo>
                    <a:pt x="26" y="57"/>
                    <a:pt x="29" y="62"/>
                    <a:pt x="36" y="62"/>
                  </a:cubicBezTo>
                  <a:cubicBezTo>
                    <a:pt x="38" y="62"/>
                    <a:pt x="40" y="63"/>
                    <a:pt x="41" y="63"/>
                  </a:cubicBezTo>
                  <a:cubicBezTo>
                    <a:pt x="43" y="64"/>
                    <a:pt x="44" y="65"/>
                    <a:pt x="46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8" y="65"/>
                    <a:pt x="51" y="63"/>
                    <a:pt x="53" y="61"/>
                  </a:cubicBezTo>
                  <a:cubicBezTo>
                    <a:pt x="57" y="56"/>
                    <a:pt x="64" y="56"/>
                    <a:pt x="64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74" y="47"/>
                    <a:pt x="81" y="46"/>
                    <a:pt x="81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98" y="30"/>
                    <a:pt x="98" y="30"/>
                    <a:pt x="98" y="30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8" y="53"/>
                    <a:pt x="18" y="53"/>
                    <a:pt x="18" y="53"/>
                  </a:cubicBezTo>
                  <a:lnTo>
                    <a:pt x="25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13"/>
            <p:cNvSpPr>
              <a:spLocks/>
            </p:cNvSpPr>
            <p:nvPr/>
          </p:nvSpPr>
          <p:spPr bwMode="auto">
            <a:xfrm>
              <a:off x="5630863" y="1827213"/>
              <a:ext cx="100013" cy="128588"/>
            </a:xfrm>
            <a:custGeom>
              <a:avLst/>
              <a:gdLst>
                <a:gd name="T0" fmla="*/ 15 w 145"/>
                <a:gd name="T1" fmla="*/ 42 h 184"/>
                <a:gd name="T2" fmla="*/ 9 w 145"/>
                <a:gd name="T3" fmla="*/ 67 h 184"/>
                <a:gd name="T4" fmla="*/ 2 w 145"/>
                <a:gd name="T5" fmla="*/ 108 h 184"/>
                <a:gd name="T6" fmla="*/ 7 w 145"/>
                <a:gd name="T7" fmla="*/ 171 h 184"/>
                <a:gd name="T8" fmla="*/ 20 w 145"/>
                <a:gd name="T9" fmla="*/ 183 h 184"/>
                <a:gd name="T10" fmla="*/ 31 w 145"/>
                <a:gd name="T11" fmla="*/ 180 h 184"/>
                <a:gd name="T12" fmla="*/ 37 w 145"/>
                <a:gd name="T13" fmla="*/ 165 h 184"/>
                <a:gd name="T14" fmla="*/ 38 w 145"/>
                <a:gd name="T15" fmla="*/ 108 h 184"/>
                <a:gd name="T16" fmla="*/ 51 w 145"/>
                <a:gd name="T17" fmla="*/ 137 h 184"/>
                <a:gd name="T18" fmla="*/ 55 w 145"/>
                <a:gd name="T19" fmla="*/ 151 h 184"/>
                <a:gd name="T20" fmla="*/ 60 w 145"/>
                <a:gd name="T21" fmla="*/ 159 h 184"/>
                <a:gd name="T22" fmla="*/ 81 w 145"/>
                <a:gd name="T23" fmla="*/ 168 h 184"/>
                <a:gd name="T24" fmla="*/ 76 w 145"/>
                <a:gd name="T25" fmla="*/ 177 h 184"/>
                <a:gd name="T26" fmla="*/ 92 w 145"/>
                <a:gd name="T27" fmla="*/ 180 h 184"/>
                <a:gd name="T28" fmla="*/ 106 w 145"/>
                <a:gd name="T29" fmla="*/ 173 h 184"/>
                <a:gd name="T30" fmla="*/ 103 w 145"/>
                <a:gd name="T31" fmla="*/ 149 h 184"/>
                <a:gd name="T32" fmla="*/ 96 w 145"/>
                <a:gd name="T33" fmla="*/ 138 h 184"/>
                <a:gd name="T34" fmla="*/ 77 w 145"/>
                <a:gd name="T35" fmla="*/ 126 h 184"/>
                <a:gd name="T36" fmla="*/ 65 w 145"/>
                <a:gd name="T37" fmla="*/ 105 h 184"/>
                <a:gd name="T38" fmla="*/ 58 w 145"/>
                <a:gd name="T39" fmla="*/ 87 h 184"/>
                <a:gd name="T40" fmla="*/ 90 w 145"/>
                <a:gd name="T41" fmla="*/ 82 h 184"/>
                <a:gd name="T42" fmla="*/ 87 w 145"/>
                <a:gd name="T43" fmla="*/ 64 h 184"/>
                <a:gd name="T44" fmla="*/ 61 w 145"/>
                <a:gd name="T45" fmla="*/ 57 h 184"/>
                <a:gd name="T46" fmla="*/ 57 w 145"/>
                <a:gd name="T47" fmla="*/ 60 h 184"/>
                <a:gd name="T48" fmla="*/ 43 w 145"/>
                <a:gd name="T49" fmla="*/ 71 h 184"/>
                <a:gd name="T50" fmla="*/ 29 w 145"/>
                <a:gd name="T51" fmla="*/ 59 h 184"/>
                <a:gd name="T52" fmla="*/ 35 w 145"/>
                <a:gd name="T53" fmla="*/ 51 h 184"/>
                <a:gd name="T54" fmla="*/ 40 w 145"/>
                <a:gd name="T55" fmla="*/ 45 h 184"/>
                <a:gd name="T56" fmla="*/ 81 w 145"/>
                <a:gd name="T57" fmla="*/ 40 h 184"/>
                <a:gd name="T58" fmla="*/ 102 w 145"/>
                <a:gd name="T59" fmla="*/ 46 h 184"/>
                <a:gd name="T60" fmla="*/ 109 w 145"/>
                <a:gd name="T61" fmla="*/ 48 h 184"/>
                <a:gd name="T62" fmla="*/ 119 w 145"/>
                <a:gd name="T63" fmla="*/ 44 h 184"/>
                <a:gd name="T64" fmla="*/ 121 w 145"/>
                <a:gd name="T65" fmla="*/ 43 h 184"/>
                <a:gd name="T66" fmla="*/ 127 w 145"/>
                <a:gd name="T67" fmla="*/ 37 h 184"/>
                <a:gd name="T68" fmla="*/ 145 w 145"/>
                <a:gd name="T69" fmla="*/ 0 h 184"/>
                <a:gd name="T70" fmla="*/ 114 w 145"/>
                <a:gd name="T71" fmla="*/ 14 h 184"/>
                <a:gd name="T72" fmla="*/ 109 w 145"/>
                <a:gd name="T73" fmla="*/ 24 h 184"/>
                <a:gd name="T74" fmla="*/ 69 w 145"/>
                <a:gd name="T75" fmla="*/ 18 h 184"/>
                <a:gd name="T76" fmla="*/ 53 w 145"/>
                <a:gd name="T77" fmla="*/ 18 h 184"/>
                <a:gd name="T78" fmla="*/ 42 w 145"/>
                <a:gd name="T79" fmla="*/ 11 h 184"/>
                <a:gd name="T80" fmla="*/ 23 w 145"/>
                <a:gd name="T81" fmla="*/ 3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5" h="184">
                  <a:moveTo>
                    <a:pt x="21" y="32"/>
                  </a:moveTo>
                  <a:cubicBezTo>
                    <a:pt x="17" y="32"/>
                    <a:pt x="15" y="36"/>
                    <a:pt x="15" y="42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5" y="59"/>
                    <a:pt x="12" y="62"/>
                    <a:pt x="9" y="67"/>
                  </a:cubicBezTo>
                  <a:cubicBezTo>
                    <a:pt x="7" y="69"/>
                    <a:pt x="5" y="72"/>
                    <a:pt x="4" y="76"/>
                  </a:cubicBezTo>
                  <a:cubicBezTo>
                    <a:pt x="0" y="84"/>
                    <a:pt x="1" y="105"/>
                    <a:pt x="2" y="108"/>
                  </a:cubicBezTo>
                  <a:cubicBezTo>
                    <a:pt x="3" y="124"/>
                    <a:pt x="6" y="142"/>
                    <a:pt x="11" y="151"/>
                  </a:cubicBezTo>
                  <a:cubicBezTo>
                    <a:pt x="8" y="157"/>
                    <a:pt x="7" y="171"/>
                    <a:pt x="7" y="171"/>
                  </a:cubicBezTo>
                  <a:cubicBezTo>
                    <a:pt x="12" y="183"/>
                    <a:pt x="12" y="183"/>
                    <a:pt x="12" y="183"/>
                  </a:cubicBezTo>
                  <a:cubicBezTo>
                    <a:pt x="20" y="183"/>
                    <a:pt x="20" y="183"/>
                    <a:pt x="20" y="183"/>
                  </a:cubicBezTo>
                  <a:cubicBezTo>
                    <a:pt x="21" y="183"/>
                    <a:pt x="22" y="184"/>
                    <a:pt x="23" y="184"/>
                  </a:cubicBezTo>
                  <a:cubicBezTo>
                    <a:pt x="26" y="184"/>
                    <a:pt x="28" y="183"/>
                    <a:pt x="31" y="180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37" y="174"/>
                    <a:pt x="37" y="173"/>
                    <a:pt x="37" y="165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09"/>
                    <a:pt x="38" y="108"/>
                    <a:pt x="38" y="108"/>
                  </a:cubicBezTo>
                  <a:cubicBezTo>
                    <a:pt x="38" y="116"/>
                    <a:pt x="40" y="117"/>
                    <a:pt x="46" y="124"/>
                  </a:cubicBezTo>
                  <a:cubicBezTo>
                    <a:pt x="50" y="128"/>
                    <a:pt x="51" y="134"/>
                    <a:pt x="51" y="137"/>
                  </a:cubicBezTo>
                  <a:cubicBezTo>
                    <a:pt x="49" y="140"/>
                    <a:pt x="46" y="144"/>
                    <a:pt x="48" y="147"/>
                  </a:cubicBezTo>
                  <a:cubicBezTo>
                    <a:pt x="49" y="149"/>
                    <a:pt x="50" y="151"/>
                    <a:pt x="55" y="151"/>
                  </a:cubicBezTo>
                  <a:cubicBezTo>
                    <a:pt x="59" y="151"/>
                    <a:pt x="60" y="154"/>
                    <a:pt x="60" y="156"/>
                  </a:cubicBezTo>
                  <a:cubicBezTo>
                    <a:pt x="60" y="159"/>
                    <a:pt x="60" y="159"/>
                    <a:pt x="60" y="159"/>
                  </a:cubicBezTo>
                  <a:cubicBezTo>
                    <a:pt x="72" y="159"/>
                    <a:pt x="72" y="159"/>
                    <a:pt x="72" y="159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75" y="175"/>
                    <a:pt x="75" y="175"/>
                    <a:pt x="75" y="175"/>
                  </a:cubicBezTo>
                  <a:cubicBezTo>
                    <a:pt x="76" y="177"/>
                    <a:pt x="76" y="177"/>
                    <a:pt x="76" y="177"/>
                  </a:cubicBezTo>
                  <a:cubicBezTo>
                    <a:pt x="76" y="177"/>
                    <a:pt x="79" y="183"/>
                    <a:pt x="85" y="183"/>
                  </a:cubicBezTo>
                  <a:cubicBezTo>
                    <a:pt x="87" y="183"/>
                    <a:pt x="90" y="182"/>
                    <a:pt x="92" y="180"/>
                  </a:cubicBezTo>
                  <a:cubicBezTo>
                    <a:pt x="94" y="178"/>
                    <a:pt x="96" y="177"/>
                    <a:pt x="99" y="177"/>
                  </a:cubicBezTo>
                  <a:cubicBezTo>
                    <a:pt x="101" y="176"/>
                    <a:pt x="104" y="176"/>
                    <a:pt x="106" y="173"/>
                  </a:cubicBezTo>
                  <a:cubicBezTo>
                    <a:pt x="107" y="171"/>
                    <a:pt x="107" y="168"/>
                    <a:pt x="105" y="163"/>
                  </a:cubicBezTo>
                  <a:cubicBezTo>
                    <a:pt x="102" y="157"/>
                    <a:pt x="103" y="153"/>
                    <a:pt x="103" y="149"/>
                  </a:cubicBezTo>
                  <a:cubicBezTo>
                    <a:pt x="103" y="145"/>
                    <a:pt x="104" y="142"/>
                    <a:pt x="102" y="140"/>
                  </a:cubicBezTo>
                  <a:cubicBezTo>
                    <a:pt x="100" y="139"/>
                    <a:pt x="99" y="138"/>
                    <a:pt x="96" y="138"/>
                  </a:cubicBezTo>
                  <a:cubicBezTo>
                    <a:pt x="89" y="138"/>
                    <a:pt x="84" y="133"/>
                    <a:pt x="84" y="133"/>
                  </a:cubicBezTo>
                  <a:cubicBezTo>
                    <a:pt x="77" y="126"/>
                    <a:pt x="77" y="126"/>
                    <a:pt x="77" y="126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65" y="105"/>
                    <a:pt x="65" y="105"/>
                    <a:pt x="65" y="105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0" y="65"/>
                    <a:pt x="90" y="65"/>
                    <a:pt x="87" y="64"/>
                  </a:cubicBezTo>
                  <a:cubicBezTo>
                    <a:pt x="85" y="64"/>
                    <a:pt x="83" y="63"/>
                    <a:pt x="80" y="62"/>
                  </a:cubicBezTo>
                  <a:cubicBezTo>
                    <a:pt x="74" y="60"/>
                    <a:pt x="67" y="58"/>
                    <a:pt x="61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63"/>
                    <a:pt x="50" y="75"/>
                    <a:pt x="47" y="77"/>
                  </a:cubicBezTo>
                  <a:cubicBezTo>
                    <a:pt x="46" y="76"/>
                    <a:pt x="44" y="73"/>
                    <a:pt x="43" y="71"/>
                  </a:cubicBezTo>
                  <a:cubicBezTo>
                    <a:pt x="40" y="66"/>
                    <a:pt x="38" y="63"/>
                    <a:pt x="35" y="62"/>
                  </a:cubicBezTo>
                  <a:cubicBezTo>
                    <a:pt x="33" y="61"/>
                    <a:pt x="31" y="60"/>
                    <a:pt x="29" y="59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48"/>
                    <a:pt x="36" y="47"/>
                  </a:cubicBezTo>
                  <a:cubicBezTo>
                    <a:pt x="37" y="46"/>
                    <a:pt x="38" y="45"/>
                    <a:pt x="40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6" y="45"/>
                    <a:pt x="76" y="42"/>
                    <a:pt x="81" y="40"/>
                  </a:cubicBezTo>
                  <a:cubicBezTo>
                    <a:pt x="83" y="42"/>
                    <a:pt x="87" y="43"/>
                    <a:pt x="95" y="43"/>
                  </a:cubicBezTo>
                  <a:cubicBezTo>
                    <a:pt x="101" y="43"/>
                    <a:pt x="102" y="45"/>
                    <a:pt x="102" y="46"/>
                  </a:cubicBezTo>
                  <a:cubicBezTo>
                    <a:pt x="102" y="49"/>
                    <a:pt x="104" y="50"/>
                    <a:pt x="105" y="50"/>
                  </a:cubicBezTo>
                  <a:cubicBezTo>
                    <a:pt x="107" y="50"/>
                    <a:pt x="108" y="49"/>
                    <a:pt x="109" y="48"/>
                  </a:cubicBezTo>
                  <a:cubicBezTo>
                    <a:pt x="112" y="45"/>
                    <a:pt x="117" y="44"/>
                    <a:pt x="118" y="44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19" y="44"/>
                    <a:pt x="120" y="44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3" y="41"/>
                    <a:pt x="124" y="39"/>
                    <a:pt x="127" y="37"/>
                  </a:cubicBezTo>
                  <a:cubicBezTo>
                    <a:pt x="134" y="29"/>
                    <a:pt x="141" y="9"/>
                    <a:pt x="142" y="8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1" y="8"/>
                    <a:pt x="119" y="14"/>
                    <a:pt x="114" y="14"/>
                  </a:cubicBezTo>
                  <a:cubicBezTo>
                    <a:pt x="110" y="14"/>
                    <a:pt x="109" y="16"/>
                    <a:pt x="108" y="17"/>
                  </a:cubicBezTo>
                  <a:cubicBezTo>
                    <a:pt x="107" y="19"/>
                    <a:pt x="108" y="22"/>
                    <a:pt x="109" y="24"/>
                  </a:cubicBezTo>
                  <a:cubicBezTo>
                    <a:pt x="107" y="24"/>
                    <a:pt x="102" y="24"/>
                    <a:pt x="96" y="23"/>
                  </a:cubicBezTo>
                  <a:cubicBezTo>
                    <a:pt x="74" y="21"/>
                    <a:pt x="69" y="18"/>
                    <a:pt x="69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2"/>
                    <a:pt x="36" y="19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32"/>
                    <a:pt x="22" y="32"/>
                    <a:pt x="2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14"/>
            <p:cNvSpPr>
              <a:spLocks/>
            </p:cNvSpPr>
            <p:nvPr/>
          </p:nvSpPr>
          <p:spPr bwMode="auto">
            <a:xfrm>
              <a:off x="6343650" y="2555875"/>
              <a:ext cx="122238" cy="130175"/>
            </a:xfrm>
            <a:custGeom>
              <a:avLst/>
              <a:gdLst>
                <a:gd name="T0" fmla="*/ 108 w 176"/>
                <a:gd name="T1" fmla="*/ 38 h 186"/>
                <a:gd name="T2" fmla="*/ 105 w 176"/>
                <a:gd name="T3" fmla="*/ 49 h 186"/>
                <a:gd name="T4" fmla="*/ 98 w 176"/>
                <a:gd name="T5" fmla="*/ 60 h 186"/>
                <a:gd name="T6" fmla="*/ 93 w 176"/>
                <a:gd name="T7" fmla="*/ 70 h 186"/>
                <a:gd name="T8" fmla="*/ 86 w 176"/>
                <a:gd name="T9" fmla="*/ 78 h 186"/>
                <a:gd name="T10" fmla="*/ 76 w 176"/>
                <a:gd name="T11" fmla="*/ 78 h 186"/>
                <a:gd name="T12" fmla="*/ 64 w 176"/>
                <a:gd name="T13" fmla="*/ 92 h 186"/>
                <a:gd name="T14" fmla="*/ 50 w 176"/>
                <a:gd name="T15" fmla="*/ 98 h 186"/>
                <a:gd name="T16" fmla="*/ 49 w 176"/>
                <a:gd name="T17" fmla="*/ 99 h 186"/>
                <a:gd name="T18" fmla="*/ 41 w 176"/>
                <a:gd name="T19" fmla="*/ 104 h 186"/>
                <a:gd name="T20" fmla="*/ 31 w 176"/>
                <a:gd name="T21" fmla="*/ 114 h 186"/>
                <a:gd name="T22" fmla="*/ 25 w 176"/>
                <a:gd name="T23" fmla="*/ 121 h 186"/>
                <a:gd name="T24" fmla="*/ 17 w 176"/>
                <a:gd name="T25" fmla="*/ 128 h 186"/>
                <a:gd name="T26" fmla="*/ 11 w 176"/>
                <a:gd name="T27" fmla="*/ 140 h 186"/>
                <a:gd name="T28" fmla="*/ 5 w 176"/>
                <a:gd name="T29" fmla="*/ 149 h 186"/>
                <a:gd name="T30" fmla="*/ 1 w 176"/>
                <a:gd name="T31" fmla="*/ 157 h 186"/>
                <a:gd name="T32" fmla="*/ 0 w 176"/>
                <a:gd name="T33" fmla="*/ 167 h 186"/>
                <a:gd name="T34" fmla="*/ 5 w 176"/>
                <a:gd name="T35" fmla="*/ 172 h 186"/>
                <a:gd name="T36" fmla="*/ 14 w 176"/>
                <a:gd name="T37" fmla="*/ 174 h 186"/>
                <a:gd name="T38" fmla="*/ 20 w 176"/>
                <a:gd name="T39" fmla="*/ 174 h 186"/>
                <a:gd name="T40" fmla="*/ 28 w 176"/>
                <a:gd name="T41" fmla="*/ 175 h 186"/>
                <a:gd name="T42" fmla="*/ 34 w 176"/>
                <a:gd name="T43" fmla="*/ 182 h 186"/>
                <a:gd name="T44" fmla="*/ 44 w 176"/>
                <a:gd name="T45" fmla="*/ 182 h 186"/>
                <a:gd name="T46" fmla="*/ 50 w 176"/>
                <a:gd name="T47" fmla="*/ 182 h 186"/>
                <a:gd name="T48" fmla="*/ 66 w 176"/>
                <a:gd name="T49" fmla="*/ 186 h 186"/>
                <a:gd name="T50" fmla="*/ 82 w 176"/>
                <a:gd name="T51" fmla="*/ 168 h 186"/>
                <a:gd name="T52" fmla="*/ 95 w 176"/>
                <a:gd name="T53" fmla="*/ 157 h 186"/>
                <a:gd name="T54" fmla="*/ 95 w 176"/>
                <a:gd name="T55" fmla="*/ 148 h 186"/>
                <a:gd name="T56" fmla="*/ 104 w 176"/>
                <a:gd name="T57" fmla="*/ 130 h 186"/>
                <a:gd name="T58" fmla="*/ 108 w 176"/>
                <a:gd name="T59" fmla="*/ 125 h 186"/>
                <a:gd name="T60" fmla="*/ 110 w 176"/>
                <a:gd name="T61" fmla="*/ 116 h 186"/>
                <a:gd name="T62" fmla="*/ 112 w 176"/>
                <a:gd name="T63" fmla="*/ 114 h 186"/>
                <a:gd name="T64" fmla="*/ 127 w 176"/>
                <a:gd name="T65" fmla="*/ 108 h 186"/>
                <a:gd name="T66" fmla="*/ 148 w 176"/>
                <a:gd name="T67" fmla="*/ 108 h 186"/>
                <a:gd name="T68" fmla="*/ 146 w 176"/>
                <a:gd name="T69" fmla="*/ 92 h 186"/>
                <a:gd name="T70" fmla="*/ 141 w 176"/>
                <a:gd name="T71" fmla="*/ 86 h 186"/>
                <a:gd name="T72" fmla="*/ 146 w 176"/>
                <a:gd name="T73" fmla="*/ 81 h 186"/>
                <a:gd name="T74" fmla="*/ 153 w 176"/>
                <a:gd name="T75" fmla="*/ 71 h 186"/>
                <a:gd name="T76" fmla="*/ 158 w 176"/>
                <a:gd name="T77" fmla="*/ 59 h 186"/>
                <a:gd name="T78" fmla="*/ 161 w 176"/>
                <a:gd name="T79" fmla="*/ 55 h 186"/>
                <a:gd name="T80" fmla="*/ 166 w 176"/>
                <a:gd name="T81" fmla="*/ 52 h 186"/>
                <a:gd name="T82" fmla="*/ 169 w 176"/>
                <a:gd name="T83" fmla="*/ 40 h 186"/>
                <a:gd name="T84" fmla="*/ 166 w 176"/>
                <a:gd name="T85" fmla="*/ 34 h 186"/>
                <a:gd name="T86" fmla="*/ 176 w 176"/>
                <a:gd name="T87" fmla="*/ 24 h 186"/>
                <a:gd name="T88" fmla="*/ 162 w 176"/>
                <a:gd name="T89" fmla="*/ 10 h 186"/>
                <a:gd name="T90" fmla="*/ 159 w 176"/>
                <a:gd name="T91" fmla="*/ 19 h 186"/>
                <a:gd name="T92" fmla="*/ 154 w 176"/>
                <a:gd name="T93" fmla="*/ 24 h 186"/>
                <a:gd name="T94" fmla="*/ 146 w 176"/>
                <a:gd name="T95" fmla="*/ 24 h 186"/>
                <a:gd name="T96" fmla="*/ 146 w 176"/>
                <a:gd name="T97" fmla="*/ 15 h 186"/>
                <a:gd name="T98" fmla="*/ 136 w 176"/>
                <a:gd name="T99" fmla="*/ 0 h 186"/>
                <a:gd name="T100" fmla="*/ 125 w 176"/>
                <a:gd name="T101" fmla="*/ 12 h 186"/>
                <a:gd name="T102" fmla="*/ 122 w 176"/>
                <a:gd name="T103" fmla="*/ 19 h 186"/>
                <a:gd name="T104" fmla="*/ 119 w 176"/>
                <a:gd name="T105" fmla="*/ 29 h 186"/>
                <a:gd name="T106" fmla="*/ 108 w 176"/>
                <a:gd name="T107" fmla="*/ 36 h 186"/>
                <a:gd name="T108" fmla="*/ 108 w 176"/>
                <a:gd name="T109" fmla="*/ 3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6" h="186">
                  <a:moveTo>
                    <a:pt x="108" y="38"/>
                  </a:moveTo>
                  <a:cubicBezTo>
                    <a:pt x="108" y="41"/>
                    <a:pt x="107" y="47"/>
                    <a:pt x="105" y="49"/>
                  </a:cubicBezTo>
                  <a:cubicBezTo>
                    <a:pt x="101" y="53"/>
                    <a:pt x="98" y="59"/>
                    <a:pt x="98" y="6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8" y="101"/>
                    <a:pt x="44" y="104"/>
                    <a:pt x="41" y="104"/>
                  </a:cubicBezTo>
                  <a:cubicBezTo>
                    <a:pt x="35" y="104"/>
                    <a:pt x="32" y="111"/>
                    <a:pt x="31" y="114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2" y="124"/>
                    <a:pt x="17" y="128"/>
                    <a:pt x="17" y="128"/>
                  </a:cubicBezTo>
                  <a:cubicBezTo>
                    <a:pt x="16" y="129"/>
                    <a:pt x="11" y="134"/>
                    <a:pt x="11" y="140"/>
                  </a:cubicBezTo>
                  <a:cubicBezTo>
                    <a:pt x="11" y="143"/>
                    <a:pt x="8" y="146"/>
                    <a:pt x="5" y="149"/>
                  </a:cubicBezTo>
                  <a:cubicBezTo>
                    <a:pt x="2" y="153"/>
                    <a:pt x="1" y="157"/>
                    <a:pt x="1" y="15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5" y="172"/>
                    <a:pt x="5" y="172"/>
                    <a:pt x="5" y="172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44" y="182"/>
                    <a:pt x="44" y="182"/>
                    <a:pt x="44" y="182"/>
                  </a:cubicBezTo>
                  <a:cubicBezTo>
                    <a:pt x="47" y="182"/>
                    <a:pt x="49" y="182"/>
                    <a:pt x="50" y="182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82" y="168"/>
                    <a:pt x="82" y="168"/>
                    <a:pt x="82" y="168"/>
                  </a:cubicBezTo>
                  <a:cubicBezTo>
                    <a:pt x="95" y="157"/>
                    <a:pt x="95" y="157"/>
                    <a:pt x="95" y="157"/>
                  </a:cubicBezTo>
                  <a:cubicBezTo>
                    <a:pt x="95" y="148"/>
                    <a:pt x="95" y="148"/>
                    <a:pt x="95" y="148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5" y="114"/>
                    <a:pt x="122" y="113"/>
                    <a:pt x="127" y="108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46" y="92"/>
                    <a:pt x="146" y="92"/>
                    <a:pt x="146" y="92"/>
                  </a:cubicBezTo>
                  <a:cubicBezTo>
                    <a:pt x="141" y="86"/>
                    <a:pt x="141" y="86"/>
                    <a:pt x="141" y="86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53" y="70"/>
                    <a:pt x="158" y="65"/>
                    <a:pt x="158" y="59"/>
                  </a:cubicBezTo>
                  <a:cubicBezTo>
                    <a:pt x="158" y="57"/>
                    <a:pt x="159" y="57"/>
                    <a:pt x="161" y="55"/>
                  </a:cubicBezTo>
                  <a:cubicBezTo>
                    <a:pt x="163" y="54"/>
                    <a:pt x="164" y="53"/>
                    <a:pt x="166" y="52"/>
                  </a:cubicBezTo>
                  <a:cubicBezTo>
                    <a:pt x="170" y="48"/>
                    <a:pt x="169" y="42"/>
                    <a:pt x="169" y="40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08" y="36"/>
                    <a:pt x="108" y="36"/>
                    <a:pt x="108" y="36"/>
                  </a:cubicBezTo>
                  <a:lnTo>
                    <a:pt x="10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15"/>
            <p:cNvSpPr>
              <a:spLocks/>
            </p:cNvSpPr>
            <p:nvPr/>
          </p:nvSpPr>
          <p:spPr bwMode="auto">
            <a:xfrm>
              <a:off x="6426200" y="2441575"/>
              <a:ext cx="101600" cy="139700"/>
            </a:xfrm>
            <a:custGeom>
              <a:avLst/>
              <a:gdLst>
                <a:gd name="T0" fmla="*/ 34 w 144"/>
                <a:gd name="T1" fmla="*/ 14 h 202"/>
                <a:gd name="T2" fmla="*/ 0 w 144"/>
                <a:gd name="T3" fmla="*/ 0 h 202"/>
                <a:gd name="T4" fmla="*/ 24 w 144"/>
                <a:gd name="T5" fmla="*/ 36 h 202"/>
                <a:gd name="T6" fmla="*/ 35 w 144"/>
                <a:gd name="T7" fmla="*/ 53 h 202"/>
                <a:gd name="T8" fmla="*/ 51 w 144"/>
                <a:gd name="T9" fmla="*/ 68 h 202"/>
                <a:gd name="T10" fmla="*/ 59 w 144"/>
                <a:gd name="T11" fmla="*/ 83 h 202"/>
                <a:gd name="T12" fmla="*/ 57 w 144"/>
                <a:gd name="T13" fmla="*/ 102 h 202"/>
                <a:gd name="T14" fmla="*/ 51 w 144"/>
                <a:gd name="T15" fmla="*/ 121 h 202"/>
                <a:gd name="T16" fmla="*/ 41 w 144"/>
                <a:gd name="T17" fmla="*/ 131 h 202"/>
                <a:gd name="T18" fmla="*/ 48 w 144"/>
                <a:gd name="T19" fmla="*/ 146 h 202"/>
                <a:gd name="T20" fmla="*/ 48 w 144"/>
                <a:gd name="T21" fmla="*/ 146 h 202"/>
                <a:gd name="T22" fmla="*/ 50 w 144"/>
                <a:gd name="T23" fmla="*/ 148 h 202"/>
                <a:gd name="T24" fmla="*/ 62 w 144"/>
                <a:gd name="T25" fmla="*/ 157 h 202"/>
                <a:gd name="T26" fmla="*/ 65 w 144"/>
                <a:gd name="T27" fmla="*/ 165 h 202"/>
                <a:gd name="T28" fmla="*/ 67 w 144"/>
                <a:gd name="T29" fmla="*/ 179 h 202"/>
                <a:gd name="T30" fmla="*/ 63 w 144"/>
                <a:gd name="T31" fmla="*/ 197 h 202"/>
                <a:gd name="T32" fmla="*/ 84 w 144"/>
                <a:gd name="T33" fmla="*/ 202 h 202"/>
                <a:gd name="T34" fmla="*/ 92 w 144"/>
                <a:gd name="T35" fmla="*/ 189 h 202"/>
                <a:gd name="T36" fmla="*/ 97 w 144"/>
                <a:gd name="T37" fmla="*/ 181 h 202"/>
                <a:gd name="T38" fmla="*/ 98 w 144"/>
                <a:gd name="T39" fmla="*/ 181 h 202"/>
                <a:gd name="T40" fmla="*/ 98 w 144"/>
                <a:gd name="T41" fmla="*/ 181 h 202"/>
                <a:gd name="T42" fmla="*/ 114 w 144"/>
                <a:gd name="T43" fmla="*/ 152 h 202"/>
                <a:gd name="T44" fmla="*/ 116 w 144"/>
                <a:gd name="T45" fmla="*/ 137 h 202"/>
                <a:gd name="T46" fmla="*/ 131 w 144"/>
                <a:gd name="T47" fmla="*/ 134 h 202"/>
                <a:gd name="T48" fmla="*/ 136 w 144"/>
                <a:gd name="T49" fmla="*/ 123 h 202"/>
                <a:gd name="T50" fmla="*/ 141 w 144"/>
                <a:gd name="T51" fmla="*/ 112 h 202"/>
                <a:gd name="T52" fmla="*/ 144 w 144"/>
                <a:gd name="T53" fmla="*/ 93 h 202"/>
                <a:gd name="T54" fmla="*/ 134 w 144"/>
                <a:gd name="T55" fmla="*/ 80 h 202"/>
                <a:gd name="T56" fmla="*/ 105 w 144"/>
                <a:gd name="T57" fmla="*/ 95 h 202"/>
                <a:gd name="T58" fmla="*/ 89 w 144"/>
                <a:gd name="T59" fmla="*/ 81 h 202"/>
                <a:gd name="T60" fmla="*/ 74 w 144"/>
                <a:gd name="T61" fmla="*/ 60 h 202"/>
                <a:gd name="T62" fmla="*/ 69 w 144"/>
                <a:gd name="T63" fmla="*/ 67 h 202"/>
                <a:gd name="T64" fmla="*/ 64 w 144"/>
                <a:gd name="T65" fmla="*/ 52 h 202"/>
                <a:gd name="T66" fmla="*/ 58 w 144"/>
                <a:gd name="T67" fmla="*/ 48 h 202"/>
                <a:gd name="T68" fmla="*/ 56 w 144"/>
                <a:gd name="T69" fmla="*/ 33 h 202"/>
                <a:gd name="T70" fmla="*/ 43 w 144"/>
                <a:gd name="T71" fmla="*/ 2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4" h="202">
                  <a:moveTo>
                    <a:pt x="42" y="18"/>
                  </a:moveTo>
                  <a:cubicBezTo>
                    <a:pt x="40" y="14"/>
                    <a:pt x="36" y="14"/>
                    <a:pt x="34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8"/>
                    <a:pt x="21" y="33"/>
                    <a:pt x="24" y="36"/>
                  </a:cubicBezTo>
                  <a:cubicBezTo>
                    <a:pt x="28" y="40"/>
                    <a:pt x="31" y="47"/>
                    <a:pt x="31" y="47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51" y="130"/>
                    <a:pt x="51" y="130"/>
                    <a:pt x="51" y="130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9" y="147"/>
                    <a:pt x="49" y="147"/>
                    <a:pt x="50" y="148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56" y="154"/>
                    <a:pt x="60" y="156"/>
                    <a:pt x="62" y="157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65" y="165"/>
                    <a:pt x="65" y="165"/>
                    <a:pt x="65" y="165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67" y="179"/>
                    <a:pt x="67" y="179"/>
                    <a:pt x="67" y="179"/>
                  </a:cubicBezTo>
                  <a:cubicBezTo>
                    <a:pt x="58" y="192"/>
                    <a:pt x="58" y="192"/>
                    <a:pt x="58" y="192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73" y="202"/>
                    <a:pt x="73" y="202"/>
                    <a:pt x="73" y="202"/>
                  </a:cubicBezTo>
                  <a:cubicBezTo>
                    <a:pt x="84" y="202"/>
                    <a:pt x="84" y="202"/>
                    <a:pt x="84" y="202"/>
                  </a:cubicBezTo>
                  <a:cubicBezTo>
                    <a:pt x="92" y="190"/>
                    <a:pt x="92" y="190"/>
                    <a:pt x="92" y="190"/>
                  </a:cubicBezTo>
                  <a:cubicBezTo>
                    <a:pt x="92" y="189"/>
                    <a:pt x="92" y="189"/>
                    <a:pt x="92" y="189"/>
                  </a:cubicBezTo>
                  <a:cubicBezTo>
                    <a:pt x="93" y="188"/>
                    <a:pt x="94" y="184"/>
                    <a:pt x="96" y="182"/>
                  </a:cubicBezTo>
                  <a:cubicBezTo>
                    <a:pt x="97" y="182"/>
                    <a:pt x="97" y="181"/>
                    <a:pt x="97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114" y="163"/>
                    <a:pt x="114" y="163"/>
                    <a:pt x="114" y="163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113" y="141"/>
                    <a:pt x="113" y="141"/>
                    <a:pt x="113" y="141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1" y="134"/>
                    <a:pt x="131" y="134"/>
                    <a:pt x="131" y="134"/>
                  </a:cubicBezTo>
                  <a:cubicBezTo>
                    <a:pt x="131" y="132"/>
                    <a:pt x="131" y="128"/>
                    <a:pt x="132" y="126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41" y="114"/>
                    <a:pt x="141" y="114"/>
                    <a:pt x="141" y="114"/>
                  </a:cubicBezTo>
                  <a:cubicBezTo>
                    <a:pt x="141" y="112"/>
                    <a:pt x="141" y="112"/>
                    <a:pt x="141" y="112"/>
                  </a:cubicBezTo>
                  <a:cubicBezTo>
                    <a:pt x="140" y="110"/>
                    <a:pt x="139" y="106"/>
                    <a:pt x="140" y="104"/>
                  </a:cubicBezTo>
                  <a:cubicBezTo>
                    <a:pt x="144" y="100"/>
                    <a:pt x="144" y="93"/>
                    <a:pt x="144" y="93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34" y="80"/>
                    <a:pt x="134" y="80"/>
                    <a:pt x="134" y="80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102" y="95"/>
                    <a:pt x="98" y="92"/>
                    <a:pt x="97" y="9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1" y="52"/>
                    <a:pt x="58" y="51"/>
                    <a:pt x="58" y="48"/>
                  </a:cubicBezTo>
                  <a:cubicBezTo>
                    <a:pt x="58" y="42"/>
                    <a:pt x="57" y="35"/>
                    <a:pt x="56" y="34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0"/>
                    <a:pt x="43" y="19"/>
                    <a:pt x="4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16"/>
            <p:cNvSpPr>
              <a:spLocks/>
            </p:cNvSpPr>
            <p:nvPr/>
          </p:nvSpPr>
          <p:spPr bwMode="auto">
            <a:xfrm>
              <a:off x="5275263" y="1763713"/>
              <a:ext cx="169863" cy="196850"/>
            </a:xfrm>
            <a:custGeom>
              <a:avLst/>
              <a:gdLst>
                <a:gd name="T0" fmla="*/ 54 w 245"/>
                <a:gd name="T1" fmla="*/ 17 h 283"/>
                <a:gd name="T2" fmla="*/ 21 w 245"/>
                <a:gd name="T3" fmla="*/ 17 h 283"/>
                <a:gd name="T4" fmla="*/ 17 w 245"/>
                <a:gd name="T5" fmla="*/ 0 h 283"/>
                <a:gd name="T6" fmla="*/ 9 w 245"/>
                <a:gd name="T7" fmla="*/ 31 h 283"/>
                <a:gd name="T8" fmla="*/ 25 w 245"/>
                <a:gd name="T9" fmla="*/ 51 h 283"/>
                <a:gd name="T10" fmla="*/ 42 w 245"/>
                <a:gd name="T11" fmla="*/ 70 h 283"/>
                <a:gd name="T12" fmla="*/ 61 w 245"/>
                <a:gd name="T13" fmla="*/ 87 h 283"/>
                <a:gd name="T14" fmla="*/ 75 w 245"/>
                <a:gd name="T15" fmla="*/ 99 h 283"/>
                <a:gd name="T16" fmla="*/ 82 w 245"/>
                <a:gd name="T17" fmla="*/ 115 h 283"/>
                <a:gd name="T18" fmla="*/ 85 w 245"/>
                <a:gd name="T19" fmla="*/ 144 h 283"/>
                <a:gd name="T20" fmla="*/ 98 w 245"/>
                <a:gd name="T21" fmla="*/ 151 h 283"/>
                <a:gd name="T22" fmla="*/ 113 w 245"/>
                <a:gd name="T23" fmla="*/ 162 h 283"/>
                <a:gd name="T24" fmla="*/ 128 w 245"/>
                <a:gd name="T25" fmla="*/ 202 h 283"/>
                <a:gd name="T26" fmla="*/ 147 w 245"/>
                <a:gd name="T27" fmla="*/ 215 h 283"/>
                <a:gd name="T28" fmla="*/ 151 w 245"/>
                <a:gd name="T29" fmla="*/ 220 h 283"/>
                <a:gd name="T30" fmla="*/ 156 w 245"/>
                <a:gd name="T31" fmla="*/ 235 h 283"/>
                <a:gd name="T32" fmla="*/ 180 w 245"/>
                <a:gd name="T33" fmla="*/ 265 h 283"/>
                <a:gd name="T34" fmla="*/ 222 w 245"/>
                <a:gd name="T35" fmla="*/ 283 h 283"/>
                <a:gd name="T36" fmla="*/ 234 w 245"/>
                <a:gd name="T37" fmla="*/ 272 h 283"/>
                <a:gd name="T38" fmla="*/ 235 w 245"/>
                <a:gd name="T39" fmla="*/ 251 h 283"/>
                <a:gd name="T40" fmla="*/ 240 w 245"/>
                <a:gd name="T41" fmla="*/ 228 h 283"/>
                <a:gd name="T42" fmla="*/ 240 w 245"/>
                <a:gd name="T43" fmla="*/ 218 h 283"/>
                <a:gd name="T44" fmla="*/ 241 w 245"/>
                <a:gd name="T45" fmla="*/ 208 h 283"/>
                <a:gd name="T46" fmla="*/ 220 w 245"/>
                <a:gd name="T47" fmla="*/ 196 h 283"/>
                <a:gd name="T48" fmla="*/ 205 w 245"/>
                <a:gd name="T49" fmla="*/ 180 h 283"/>
                <a:gd name="T50" fmla="*/ 193 w 245"/>
                <a:gd name="T51" fmla="*/ 160 h 283"/>
                <a:gd name="T52" fmla="*/ 187 w 245"/>
                <a:gd name="T53" fmla="*/ 140 h 283"/>
                <a:gd name="T54" fmla="*/ 175 w 245"/>
                <a:gd name="T55" fmla="*/ 128 h 283"/>
                <a:gd name="T56" fmla="*/ 171 w 245"/>
                <a:gd name="T57" fmla="*/ 127 h 283"/>
                <a:gd name="T58" fmla="*/ 161 w 245"/>
                <a:gd name="T59" fmla="*/ 115 h 283"/>
                <a:gd name="T60" fmla="*/ 153 w 245"/>
                <a:gd name="T61" fmla="*/ 105 h 283"/>
                <a:gd name="T62" fmla="*/ 125 w 245"/>
                <a:gd name="T63" fmla="*/ 89 h 283"/>
                <a:gd name="T64" fmla="*/ 103 w 245"/>
                <a:gd name="T65" fmla="*/ 68 h 283"/>
                <a:gd name="T66" fmla="*/ 58 w 245"/>
                <a:gd name="T67" fmla="*/ 2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5" h="283">
                  <a:moveTo>
                    <a:pt x="58" y="22"/>
                  </a:moveTo>
                  <a:cubicBezTo>
                    <a:pt x="54" y="17"/>
                    <a:pt x="54" y="17"/>
                    <a:pt x="54" y="17"/>
                  </a:cubicBezTo>
                  <a:cubicBezTo>
                    <a:pt x="53" y="15"/>
                    <a:pt x="49" y="15"/>
                    <a:pt x="41" y="15"/>
                  </a:cubicBezTo>
                  <a:cubicBezTo>
                    <a:pt x="32" y="15"/>
                    <a:pt x="25" y="16"/>
                    <a:pt x="21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5"/>
                    <a:pt x="25" y="51"/>
                  </a:cubicBezTo>
                  <a:cubicBezTo>
                    <a:pt x="31" y="58"/>
                    <a:pt x="35" y="62"/>
                    <a:pt x="35" y="62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3" y="88"/>
                    <a:pt x="65" y="90"/>
                    <a:pt x="68" y="91"/>
                  </a:cubicBezTo>
                  <a:cubicBezTo>
                    <a:pt x="72" y="93"/>
                    <a:pt x="75" y="95"/>
                    <a:pt x="75" y="99"/>
                  </a:cubicBezTo>
                  <a:cubicBezTo>
                    <a:pt x="75" y="105"/>
                    <a:pt x="78" y="108"/>
                    <a:pt x="80" y="110"/>
                  </a:cubicBezTo>
                  <a:cubicBezTo>
                    <a:pt x="81" y="112"/>
                    <a:pt x="82" y="113"/>
                    <a:pt x="82" y="115"/>
                  </a:cubicBezTo>
                  <a:cubicBezTo>
                    <a:pt x="82" y="122"/>
                    <a:pt x="84" y="130"/>
                    <a:pt x="85" y="133"/>
                  </a:cubicBezTo>
                  <a:cubicBezTo>
                    <a:pt x="84" y="136"/>
                    <a:pt x="83" y="141"/>
                    <a:pt x="85" y="144"/>
                  </a:cubicBezTo>
                  <a:cubicBezTo>
                    <a:pt x="86" y="145"/>
                    <a:pt x="88" y="146"/>
                    <a:pt x="90" y="146"/>
                  </a:cubicBezTo>
                  <a:cubicBezTo>
                    <a:pt x="92" y="146"/>
                    <a:pt x="96" y="149"/>
                    <a:pt x="98" y="151"/>
                  </a:cubicBezTo>
                  <a:cubicBezTo>
                    <a:pt x="99" y="152"/>
                    <a:pt x="99" y="152"/>
                    <a:pt x="99" y="152"/>
                  </a:cubicBezTo>
                  <a:cubicBezTo>
                    <a:pt x="106" y="155"/>
                    <a:pt x="113" y="160"/>
                    <a:pt x="113" y="162"/>
                  </a:cubicBezTo>
                  <a:cubicBezTo>
                    <a:pt x="113" y="167"/>
                    <a:pt x="118" y="180"/>
                    <a:pt x="119" y="182"/>
                  </a:cubicBezTo>
                  <a:cubicBezTo>
                    <a:pt x="128" y="202"/>
                    <a:pt x="128" y="202"/>
                    <a:pt x="128" y="202"/>
                  </a:cubicBezTo>
                  <a:cubicBezTo>
                    <a:pt x="145" y="214"/>
                    <a:pt x="145" y="214"/>
                    <a:pt x="145" y="214"/>
                  </a:cubicBezTo>
                  <a:cubicBezTo>
                    <a:pt x="147" y="215"/>
                    <a:pt x="147" y="215"/>
                    <a:pt x="147" y="215"/>
                  </a:cubicBezTo>
                  <a:cubicBezTo>
                    <a:pt x="148" y="215"/>
                    <a:pt x="148" y="215"/>
                    <a:pt x="148" y="215"/>
                  </a:cubicBezTo>
                  <a:cubicBezTo>
                    <a:pt x="149" y="215"/>
                    <a:pt x="151" y="216"/>
                    <a:pt x="151" y="220"/>
                  </a:cubicBezTo>
                  <a:cubicBezTo>
                    <a:pt x="151" y="221"/>
                    <a:pt x="151" y="223"/>
                    <a:pt x="151" y="224"/>
                  </a:cubicBezTo>
                  <a:cubicBezTo>
                    <a:pt x="151" y="229"/>
                    <a:pt x="151" y="230"/>
                    <a:pt x="156" y="235"/>
                  </a:cubicBezTo>
                  <a:cubicBezTo>
                    <a:pt x="180" y="261"/>
                    <a:pt x="180" y="261"/>
                    <a:pt x="180" y="261"/>
                  </a:cubicBezTo>
                  <a:cubicBezTo>
                    <a:pt x="180" y="262"/>
                    <a:pt x="180" y="263"/>
                    <a:pt x="180" y="265"/>
                  </a:cubicBezTo>
                  <a:cubicBezTo>
                    <a:pt x="182" y="269"/>
                    <a:pt x="187" y="273"/>
                    <a:pt x="195" y="276"/>
                  </a:cubicBezTo>
                  <a:cubicBezTo>
                    <a:pt x="211" y="283"/>
                    <a:pt x="221" y="283"/>
                    <a:pt x="222" y="283"/>
                  </a:cubicBezTo>
                  <a:cubicBezTo>
                    <a:pt x="223" y="283"/>
                    <a:pt x="223" y="283"/>
                    <a:pt x="223" y="283"/>
                  </a:cubicBezTo>
                  <a:cubicBezTo>
                    <a:pt x="234" y="272"/>
                    <a:pt x="234" y="272"/>
                    <a:pt x="234" y="272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34" y="256"/>
                    <a:pt x="234" y="253"/>
                    <a:pt x="235" y="251"/>
                  </a:cubicBezTo>
                  <a:cubicBezTo>
                    <a:pt x="236" y="247"/>
                    <a:pt x="237" y="244"/>
                    <a:pt x="237" y="237"/>
                  </a:cubicBezTo>
                  <a:cubicBezTo>
                    <a:pt x="237" y="232"/>
                    <a:pt x="239" y="230"/>
                    <a:pt x="240" y="228"/>
                  </a:cubicBezTo>
                  <a:cubicBezTo>
                    <a:pt x="242" y="226"/>
                    <a:pt x="245" y="223"/>
                    <a:pt x="241" y="218"/>
                  </a:cubicBezTo>
                  <a:cubicBezTo>
                    <a:pt x="240" y="218"/>
                    <a:pt x="240" y="218"/>
                    <a:pt x="240" y="218"/>
                  </a:cubicBezTo>
                  <a:cubicBezTo>
                    <a:pt x="240" y="218"/>
                    <a:pt x="241" y="217"/>
                    <a:pt x="241" y="217"/>
                  </a:cubicBezTo>
                  <a:cubicBezTo>
                    <a:pt x="242" y="216"/>
                    <a:pt x="245" y="212"/>
                    <a:pt x="241" y="208"/>
                  </a:cubicBezTo>
                  <a:cubicBezTo>
                    <a:pt x="237" y="204"/>
                    <a:pt x="232" y="202"/>
                    <a:pt x="227" y="200"/>
                  </a:cubicBezTo>
                  <a:cubicBezTo>
                    <a:pt x="224" y="198"/>
                    <a:pt x="221" y="197"/>
                    <a:pt x="220" y="196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09" y="184"/>
                    <a:pt x="207" y="182"/>
                    <a:pt x="205" y="180"/>
                  </a:cubicBezTo>
                  <a:cubicBezTo>
                    <a:pt x="202" y="176"/>
                    <a:pt x="200" y="175"/>
                    <a:pt x="200" y="173"/>
                  </a:cubicBezTo>
                  <a:cubicBezTo>
                    <a:pt x="200" y="168"/>
                    <a:pt x="197" y="165"/>
                    <a:pt x="193" y="160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7" y="140"/>
                    <a:pt x="187" y="140"/>
                    <a:pt x="187" y="140"/>
                  </a:cubicBezTo>
                  <a:cubicBezTo>
                    <a:pt x="177" y="124"/>
                    <a:pt x="177" y="124"/>
                    <a:pt x="177" y="124"/>
                  </a:cubicBezTo>
                  <a:cubicBezTo>
                    <a:pt x="175" y="128"/>
                    <a:pt x="175" y="128"/>
                    <a:pt x="175" y="128"/>
                  </a:cubicBezTo>
                  <a:cubicBezTo>
                    <a:pt x="175" y="128"/>
                    <a:pt x="174" y="129"/>
                    <a:pt x="174" y="129"/>
                  </a:cubicBezTo>
                  <a:cubicBezTo>
                    <a:pt x="173" y="129"/>
                    <a:pt x="172" y="128"/>
                    <a:pt x="171" y="127"/>
                  </a:cubicBezTo>
                  <a:cubicBezTo>
                    <a:pt x="168" y="124"/>
                    <a:pt x="166" y="122"/>
                    <a:pt x="165" y="120"/>
                  </a:cubicBezTo>
                  <a:cubicBezTo>
                    <a:pt x="164" y="118"/>
                    <a:pt x="163" y="117"/>
                    <a:pt x="161" y="115"/>
                  </a:cubicBezTo>
                  <a:cubicBezTo>
                    <a:pt x="155" y="108"/>
                    <a:pt x="155" y="108"/>
                    <a:pt x="155" y="108"/>
                  </a:cubicBezTo>
                  <a:cubicBezTo>
                    <a:pt x="154" y="108"/>
                    <a:pt x="153" y="106"/>
                    <a:pt x="153" y="105"/>
                  </a:cubicBezTo>
                  <a:cubicBezTo>
                    <a:pt x="151" y="102"/>
                    <a:pt x="148" y="98"/>
                    <a:pt x="143" y="98"/>
                  </a:cubicBezTo>
                  <a:cubicBezTo>
                    <a:pt x="141" y="98"/>
                    <a:pt x="132" y="93"/>
                    <a:pt x="125" y="89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3" y="68"/>
                    <a:pt x="103" y="68"/>
                    <a:pt x="103" y="68"/>
                  </a:cubicBezTo>
                  <a:cubicBezTo>
                    <a:pt x="74" y="36"/>
                    <a:pt x="74" y="36"/>
                    <a:pt x="74" y="36"/>
                  </a:cubicBezTo>
                  <a:lnTo>
                    <a:pt x="58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17"/>
            <p:cNvSpPr>
              <a:spLocks/>
            </p:cNvSpPr>
            <p:nvPr/>
          </p:nvSpPr>
          <p:spPr bwMode="auto">
            <a:xfrm>
              <a:off x="5432425" y="1955800"/>
              <a:ext cx="168275" cy="55563"/>
            </a:xfrm>
            <a:custGeom>
              <a:avLst/>
              <a:gdLst>
                <a:gd name="T0" fmla="*/ 51 w 241"/>
                <a:gd name="T1" fmla="*/ 11 h 79"/>
                <a:gd name="T2" fmla="*/ 40 w 241"/>
                <a:gd name="T3" fmla="*/ 6 h 79"/>
                <a:gd name="T4" fmla="*/ 34 w 241"/>
                <a:gd name="T5" fmla="*/ 3 h 79"/>
                <a:gd name="T6" fmla="*/ 32 w 241"/>
                <a:gd name="T7" fmla="*/ 3 h 79"/>
                <a:gd name="T8" fmla="*/ 23 w 241"/>
                <a:gd name="T9" fmla="*/ 1 h 79"/>
                <a:gd name="T10" fmla="*/ 20 w 241"/>
                <a:gd name="T11" fmla="*/ 2 h 79"/>
                <a:gd name="T12" fmla="*/ 3 w 241"/>
                <a:gd name="T13" fmla="*/ 6 h 79"/>
                <a:gd name="T14" fmla="*/ 0 w 241"/>
                <a:gd name="T15" fmla="*/ 7 h 79"/>
                <a:gd name="T16" fmla="*/ 0 w 241"/>
                <a:gd name="T17" fmla="*/ 24 h 79"/>
                <a:gd name="T18" fmla="*/ 13 w 241"/>
                <a:gd name="T19" fmla="*/ 28 h 79"/>
                <a:gd name="T20" fmla="*/ 13 w 241"/>
                <a:gd name="T21" fmla="*/ 39 h 79"/>
                <a:gd name="T22" fmla="*/ 16 w 241"/>
                <a:gd name="T23" fmla="*/ 39 h 79"/>
                <a:gd name="T24" fmla="*/ 23 w 241"/>
                <a:gd name="T25" fmla="*/ 41 h 79"/>
                <a:gd name="T26" fmla="*/ 31 w 241"/>
                <a:gd name="T27" fmla="*/ 43 h 79"/>
                <a:gd name="T28" fmla="*/ 42 w 241"/>
                <a:gd name="T29" fmla="*/ 42 h 79"/>
                <a:gd name="T30" fmla="*/ 57 w 241"/>
                <a:gd name="T31" fmla="*/ 48 h 79"/>
                <a:gd name="T32" fmla="*/ 71 w 241"/>
                <a:gd name="T33" fmla="*/ 49 h 79"/>
                <a:gd name="T34" fmla="*/ 89 w 241"/>
                <a:gd name="T35" fmla="*/ 49 h 79"/>
                <a:gd name="T36" fmla="*/ 102 w 241"/>
                <a:gd name="T37" fmla="*/ 56 h 79"/>
                <a:gd name="T38" fmla="*/ 121 w 241"/>
                <a:gd name="T39" fmla="*/ 61 h 79"/>
                <a:gd name="T40" fmla="*/ 139 w 241"/>
                <a:gd name="T41" fmla="*/ 61 h 79"/>
                <a:gd name="T42" fmla="*/ 151 w 241"/>
                <a:gd name="T43" fmla="*/ 62 h 79"/>
                <a:gd name="T44" fmla="*/ 168 w 241"/>
                <a:gd name="T45" fmla="*/ 71 h 79"/>
                <a:gd name="T46" fmla="*/ 210 w 241"/>
                <a:gd name="T47" fmla="*/ 71 h 79"/>
                <a:gd name="T48" fmla="*/ 216 w 241"/>
                <a:gd name="T49" fmla="*/ 68 h 79"/>
                <a:gd name="T50" fmla="*/ 229 w 241"/>
                <a:gd name="T51" fmla="*/ 79 h 79"/>
                <a:gd name="T52" fmla="*/ 241 w 241"/>
                <a:gd name="T53" fmla="*/ 65 h 79"/>
                <a:gd name="T54" fmla="*/ 238 w 241"/>
                <a:gd name="T55" fmla="*/ 63 h 79"/>
                <a:gd name="T56" fmla="*/ 230 w 241"/>
                <a:gd name="T57" fmla="*/ 58 h 79"/>
                <a:gd name="T58" fmla="*/ 234 w 241"/>
                <a:gd name="T59" fmla="*/ 54 h 79"/>
                <a:gd name="T60" fmla="*/ 227 w 241"/>
                <a:gd name="T61" fmla="*/ 54 h 79"/>
                <a:gd name="T62" fmla="*/ 226 w 241"/>
                <a:gd name="T63" fmla="*/ 53 h 79"/>
                <a:gd name="T64" fmla="*/ 225 w 241"/>
                <a:gd name="T65" fmla="*/ 55 h 79"/>
                <a:gd name="T66" fmla="*/ 223 w 241"/>
                <a:gd name="T67" fmla="*/ 56 h 79"/>
                <a:gd name="T68" fmla="*/ 222 w 241"/>
                <a:gd name="T69" fmla="*/ 58 h 79"/>
                <a:gd name="T70" fmla="*/ 218 w 241"/>
                <a:gd name="T71" fmla="*/ 63 h 79"/>
                <a:gd name="T72" fmla="*/ 218 w 241"/>
                <a:gd name="T73" fmla="*/ 61 h 79"/>
                <a:gd name="T74" fmla="*/ 210 w 241"/>
                <a:gd name="T75" fmla="*/ 52 h 79"/>
                <a:gd name="T76" fmla="*/ 207 w 241"/>
                <a:gd name="T77" fmla="*/ 52 h 79"/>
                <a:gd name="T78" fmla="*/ 193 w 241"/>
                <a:gd name="T79" fmla="*/ 49 h 79"/>
                <a:gd name="T80" fmla="*/ 183 w 241"/>
                <a:gd name="T81" fmla="*/ 43 h 79"/>
                <a:gd name="T82" fmla="*/ 174 w 241"/>
                <a:gd name="T83" fmla="*/ 43 h 79"/>
                <a:gd name="T84" fmla="*/ 166 w 241"/>
                <a:gd name="T85" fmla="*/ 46 h 79"/>
                <a:gd name="T86" fmla="*/ 164 w 241"/>
                <a:gd name="T87" fmla="*/ 46 h 79"/>
                <a:gd name="T88" fmla="*/ 159 w 241"/>
                <a:gd name="T89" fmla="*/ 40 h 79"/>
                <a:gd name="T90" fmla="*/ 157 w 241"/>
                <a:gd name="T91" fmla="*/ 21 h 79"/>
                <a:gd name="T92" fmla="*/ 137 w 241"/>
                <a:gd name="T93" fmla="*/ 21 h 79"/>
                <a:gd name="T94" fmla="*/ 135 w 241"/>
                <a:gd name="T95" fmla="*/ 20 h 79"/>
                <a:gd name="T96" fmla="*/ 129 w 241"/>
                <a:gd name="T97" fmla="*/ 17 h 79"/>
                <a:gd name="T98" fmla="*/ 115 w 241"/>
                <a:gd name="T99" fmla="*/ 12 h 79"/>
                <a:gd name="T100" fmla="*/ 111 w 241"/>
                <a:gd name="T101" fmla="*/ 10 h 79"/>
                <a:gd name="T102" fmla="*/ 108 w 241"/>
                <a:gd name="T103" fmla="*/ 24 h 79"/>
                <a:gd name="T104" fmla="*/ 89 w 241"/>
                <a:gd name="T105" fmla="*/ 24 h 79"/>
                <a:gd name="T106" fmla="*/ 83 w 241"/>
                <a:gd name="T107" fmla="*/ 21 h 79"/>
                <a:gd name="T108" fmla="*/ 76 w 241"/>
                <a:gd name="T109" fmla="*/ 18 h 79"/>
                <a:gd name="T110" fmla="*/ 71 w 241"/>
                <a:gd name="T111" fmla="*/ 19 h 79"/>
                <a:gd name="T112" fmla="*/ 64 w 241"/>
                <a:gd name="T113" fmla="*/ 11 h 79"/>
                <a:gd name="T114" fmla="*/ 51 w 241"/>
                <a:gd name="T115" fmla="*/ 1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1" h="79">
                  <a:moveTo>
                    <a:pt x="51" y="11"/>
                  </a:moveTo>
                  <a:cubicBezTo>
                    <a:pt x="47" y="10"/>
                    <a:pt x="41" y="8"/>
                    <a:pt x="40" y="6"/>
                  </a:cubicBezTo>
                  <a:cubicBezTo>
                    <a:pt x="37" y="3"/>
                    <a:pt x="35" y="3"/>
                    <a:pt x="34" y="3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0" y="0"/>
                    <a:pt x="26" y="0"/>
                    <a:pt x="23" y="1"/>
                  </a:cubicBezTo>
                  <a:cubicBezTo>
                    <a:pt x="22" y="2"/>
                    <a:pt x="21" y="2"/>
                    <a:pt x="20" y="2"/>
                  </a:cubicBezTo>
                  <a:cubicBezTo>
                    <a:pt x="16" y="2"/>
                    <a:pt x="5" y="6"/>
                    <a:pt x="3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39"/>
                    <a:pt x="21" y="39"/>
                    <a:pt x="23" y="41"/>
                  </a:cubicBezTo>
                  <a:cubicBezTo>
                    <a:pt x="24" y="43"/>
                    <a:pt x="27" y="43"/>
                    <a:pt x="31" y="43"/>
                  </a:cubicBezTo>
                  <a:cubicBezTo>
                    <a:pt x="35" y="43"/>
                    <a:pt x="40" y="42"/>
                    <a:pt x="42" y="42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92" y="50"/>
                    <a:pt x="99" y="52"/>
                    <a:pt x="102" y="56"/>
                  </a:cubicBezTo>
                  <a:cubicBezTo>
                    <a:pt x="106" y="60"/>
                    <a:pt x="116" y="61"/>
                    <a:pt x="121" y="61"/>
                  </a:cubicBezTo>
                  <a:cubicBezTo>
                    <a:pt x="139" y="61"/>
                    <a:pt x="139" y="61"/>
                    <a:pt x="139" y="61"/>
                  </a:cubicBezTo>
                  <a:cubicBezTo>
                    <a:pt x="146" y="61"/>
                    <a:pt x="151" y="63"/>
                    <a:pt x="151" y="62"/>
                  </a:cubicBezTo>
                  <a:cubicBezTo>
                    <a:pt x="168" y="71"/>
                    <a:pt x="168" y="71"/>
                    <a:pt x="168" y="71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13" y="71"/>
                    <a:pt x="215" y="70"/>
                    <a:pt x="216" y="68"/>
                  </a:cubicBezTo>
                  <a:cubicBezTo>
                    <a:pt x="229" y="79"/>
                    <a:pt x="229" y="79"/>
                    <a:pt x="229" y="79"/>
                  </a:cubicBezTo>
                  <a:cubicBezTo>
                    <a:pt x="241" y="65"/>
                    <a:pt x="241" y="65"/>
                    <a:pt x="241" y="65"/>
                  </a:cubicBezTo>
                  <a:cubicBezTo>
                    <a:pt x="238" y="63"/>
                    <a:pt x="238" y="63"/>
                    <a:pt x="238" y="63"/>
                  </a:cubicBezTo>
                  <a:cubicBezTo>
                    <a:pt x="235" y="62"/>
                    <a:pt x="232" y="60"/>
                    <a:pt x="230" y="58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6" y="53"/>
                    <a:pt x="226" y="53"/>
                    <a:pt x="226" y="53"/>
                  </a:cubicBezTo>
                  <a:cubicBezTo>
                    <a:pt x="225" y="55"/>
                    <a:pt x="225" y="55"/>
                    <a:pt x="225" y="55"/>
                  </a:cubicBezTo>
                  <a:cubicBezTo>
                    <a:pt x="224" y="55"/>
                    <a:pt x="223" y="56"/>
                    <a:pt x="223" y="56"/>
                  </a:cubicBezTo>
                  <a:cubicBezTo>
                    <a:pt x="223" y="57"/>
                    <a:pt x="222" y="57"/>
                    <a:pt x="222" y="58"/>
                  </a:cubicBezTo>
                  <a:cubicBezTo>
                    <a:pt x="218" y="63"/>
                    <a:pt x="218" y="63"/>
                    <a:pt x="218" y="63"/>
                  </a:cubicBezTo>
                  <a:cubicBezTo>
                    <a:pt x="218" y="61"/>
                    <a:pt x="218" y="61"/>
                    <a:pt x="218" y="61"/>
                  </a:cubicBezTo>
                  <a:cubicBezTo>
                    <a:pt x="210" y="52"/>
                    <a:pt x="210" y="52"/>
                    <a:pt x="210" y="52"/>
                  </a:cubicBezTo>
                  <a:cubicBezTo>
                    <a:pt x="207" y="52"/>
                    <a:pt x="207" y="52"/>
                    <a:pt x="207" y="52"/>
                  </a:cubicBezTo>
                  <a:cubicBezTo>
                    <a:pt x="200" y="52"/>
                    <a:pt x="195" y="51"/>
                    <a:pt x="193" y="49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0" y="43"/>
                    <a:pt x="168" y="44"/>
                    <a:pt x="166" y="46"/>
                  </a:cubicBezTo>
                  <a:cubicBezTo>
                    <a:pt x="166" y="46"/>
                    <a:pt x="166" y="46"/>
                    <a:pt x="164" y="46"/>
                  </a:cubicBezTo>
                  <a:cubicBezTo>
                    <a:pt x="160" y="46"/>
                    <a:pt x="159" y="41"/>
                    <a:pt x="159" y="40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36" y="21"/>
                    <a:pt x="136" y="21"/>
                    <a:pt x="135" y="20"/>
                  </a:cubicBezTo>
                  <a:cubicBezTo>
                    <a:pt x="134" y="19"/>
                    <a:pt x="132" y="17"/>
                    <a:pt x="129" y="17"/>
                  </a:cubicBezTo>
                  <a:cubicBezTo>
                    <a:pt x="126" y="17"/>
                    <a:pt x="118" y="14"/>
                    <a:pt x="115" y="12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5" y="24"/>
                    <a:pt x="85" y="24"/>
                    <a:pt x="83" y="21"/>
                  </a:cubicBezTo>
                  <a:cubicBezTo>
                    <a:pt x="81" y="19"/>
                    <a:pt x="78" y="18"/>
                    <a:pt x="76" y="18"/>
                  </a:cubicBezTo>
                  <a:cubicBezTo>
                    <a:pt x="74" y="18"/>
                    <a:pt x="72" y="18"/>
                    <a:pt x="71" y="19"/>
                  </a:cubicBezTo>
                  <a:cubicBezTo>
                    <a:pt x="64" y="11"/>
                    <a:pt x="64" y="11"/>
                    <a:pt x="64" y="11"/>
                  </a:cubicBezTo>
                  <a:lnTo>
                    <a:pt x="5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18"/>
            <p:cNvSpPr>
              <a:spLocks/>
            </p:cNvSpPr>
            <p:nvPr/>
          </p:nvSpPr>
          <p:spPr bwMode="auto">
            <a:xfrm>
              <a:off x="5478463" y="1746250"/>
              <a:ext cx="158750" cy="182563"/>
            </a:xfrm>
            <a:custGeom>
              <a:avLst/>
              <a:gdLst>
                <a:gd name="T0" fmla="*/ 7 w 227"/>
                <a:gd name="T1" fmla="*/ 175 h 264"/>
                <a:gd name="T2" fmla="*/ 25 w 227"/>
                <a:gd name="T3" fmla="*/ 194 h 264"/>
                <a:gd name="T4" fmla="*/ 28 w 227"/>
                <a:gd name="T5" fmla="*/ 221 h 264"/>
                <a:gd name="T6" fmla="*/ 42 w 227"/>
                <a:gd name="T7" fmla="*/ 236 h 264"/>
                <a:gd name="T8" fmla="*/ 56 w 227"/>
                <a:gd name="T9" fmla="*/ 240 h 264"/>
                <a:gd name="T10" fmla="*/ 68 w 227"/>
                <a:gd name="T11" fmla="*/ 236 h 264"/>
                <a:gd name="T12" fmla="*/ 66 w 227"/>
                <a:gd name="T13" fmla="*/ 242 h 264"/>
                <a:gd name="T14" fmla="*/ 73 w 227"/>
                <a:gd name="T15" fmla="*/ 247 h 264"/>
                <a:gd name="T16" fmla="*/ 88 w 227"/>
                <a:gd name="T17" fmla="*/ 243 h 264"/>
                <a:gd name="T18" fmla="*/ 92 w 227"/>
                <a:gd name="T19" fmla="*/ 244 h 264"/>
                <a:gd name="T20" fmla="*/ 109 w 227"/>
                <a:gd name="T21" fmla="*/ 246 h 264"/>
                <a:gd name="T22" fmla="*/ 121 w 227"/>
                <a:gd name="T23" fmla="*/ 247 h 264"/>
                <a:gd name="T24" fmla="*/ 117 w 227"/>
                <a:gd name="T25" fmla="*/ 260 h 264"/>
                <a:gd name="T26" fmla="*/ 133 w 227"/>
                <a:gd name="T27" fmla="*/ 264 h 264"/>
                <a:gd name="T28" fmla="*/ 158 w 227"/>
                <a:gd name="T29" fmla="*/ 261 h 264"/>
                <a:gd name="T30" fmla="*/ 168 w 227"/>
                <a:gd name="T31" fmla="*/ 227 h 264"/>
                <a:gd name="T32" fmla="*/ 169 w 227"/>
                <a:gd name="T33" fmla="*/ 202 h 264"/>
                <a:gd name="T34" fmla="*/ 172 w 227"/>
                <a:gd name="T35" fmla="*/ 202 h 264"/>
                <a:gd name="T36" fmla="*/ 192 w 227"/>
                <a:gd name="T37" fmla="*/ 171 h 264"/>
                <a:gd name="T38" fmla="*/ 195 w 227"/>
                <a:gd name="T39" fmla="*/ 154 h 264"/>
                <a:gd name="T40" fmla="*/ 227 w 227"/>
                <a:gd name="T41" fmla="*/ 156 h 264"/>
                <a:gd name="T42" fmla="*/ 216 w 227"/>
                <a:gd name="T43" fmla="*/ 137 h 264"/>
                <a:gd name="T44" fmla="*/ 203 w 227"/>
                <a:gd name="T45" fmla="*/ 123 h 264"/>
                <a:gd name="T46" fmla="*/ 200 w 227"/>
                <a:gd name="T47" fmla="*/ 106 h 264"/>
                <a:gd name="T48" fmla="*/ 194 w 227"/>
                <a:gd name="T49" fmla="*/ 96 h 264"/>
                <a:gd name="T50" fmla="*/ 192 w 227"/>
                <a:gd name="T51" fmla="*/ 84 h 264"/>
                <a:gd name="T52" fmla="*/ 202 w 227"/>
                <a:gd name="T53" fmla="*/ 72 h 264"/>
                <a:gd name="T54" fmla="*/ 211 w 227"/>
                <a:gd name="T55" fmla="*/ 60 h 264"/>
                <a:gd name="T56" fmla="*/ 211 w 227"/>
                <a:gd name="T57" fmla="*/ 47 h 264"/>
                <a:gd name="T58" fmla="*/ 224 w 227"/>
                <a:gd name="T59" fmla="*/ 52 h 264"/>
                <a:gd name="T60" fmla="*/ 218 w 227"/>
                <a:gd name="T61" fmla="*/ 34 h 264"/>
                <a:gd name="T62" fmla="*/ 204 w 227"/>
                <a:gd name="T63" fmla="*/ 24 h 264"/>
                <a:gd name="T64" fmla="*/ 193 w 227"/>
                <a:gd name="T65" fmla="*/ 21 h 264"/>
                <a:gd name="T66" fmla="*/ 190 w 227"/>
                <a:gd name="T67" fmla="*/ 8 h 264"/>
                <a:gd name="T68" fmla="*/ 181 w 227"/>
                <a:gd name="T69" fmla="*/ 0 h 264"/>
                <a:gd name="T70" fmla="*/ 168 w 227"/>
                <a:gd name="T71" fmla="*/ 5 h 264"/>
                <a:gd name="T72" fmla="*/ 150 w 227"/>
                <a:gd name="T73" fmla="*/ 26 h 264"/>
                <a:gd name="T74" fmla="*/ 142 w 227"/>
                <a:gd name="T75" fmla="*/ 44 h 264"/>
                <a:gd name="T76" fmla="*/ 124 w 227"/>
                <a:gd name="T77" fmla="*/ 51 h 264"/>
                <a:gd name="T78" fmla="*/ 84 w 227"/>
                <a:gd name="T79" fmla="*/ 92 h 264"/>
                <a:gd name="T80" fmla="*/ 78 w 227"/>
                <a:gd name="T81" fmla="*/ 91 h 264"/>
                <a:gd name="T82" fmla="*/ 66 w 227"/>
                <a:gd name="T83" fmla="*/ 98 h 264"/>
                <a:gd name="T84" fmla="*/ 58 w 227"/>
                <a:gd name="T85" fmla="*/ 104 h 264"/>
                <a:gd name="T86" fmla="*/ 51 w 227"/>
                <a:gd name="T87" fmla="*/ 116 h 264"/>
                <a:gd name="T88" fmla="*/ 46 w 227"/>
                <a:gd name="T89" fmla="*/ 127 h 264"/>
                <a:gd name="T90" fmla="*/ 33 w 227"/>
                <a:gd name="T91" fmla="*/ 127 h 264"/>
                <a:gd name="T92" fmla="*/ 10 w 227"/>
                <a:gd name="T93" fmla="*/ 121 h 264"/>
                <a:gd name="T94" fmla="*/ 7 w 227"/>
                <a:gd name="T95" fmla="*/ 125 h 264"/>
                <a:gd name="T96" fmla="*/ 4 w 227"/>
                <a:gd name="T97" fmla="*/ 139 h 264"/>
                <a:gd name="T98" fmla="*/ 0 w 227"/>
                <a:gd name="T99" fmla="*/ 16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7" h="264">
                  <a:moveTo>
                    <a:pt x="0" y="162"/>
                  </a:moveTo>
                  <a:cubicBezTo>
                    <a:pt x="0" y="169"/>
                    <a:pt x="4" y="172"/>
                    <a:pt x="7" y="175"/>
                  </a:cubicBezTo>
                  <a:cubicBezTo>
                    <a:pt x="8" y="176"/>
                    <a:pt x="9" y="176"/>
                    <a:pt x="10" y="177"/>
                  </a:cubicBezTo>
                  <a:cubicBezTo>
                    <a:pt x="25" y="194"/>
                    <a:pt x="25" y="194"/>
                    <a:pt x="25" y="194"/>
                  </a:cubicBezTo>
                  <a:cubicBezTo>
                    <a:pt x="26" y="204"/>
                    <a:pt x="26" y="204"/>
                    <a:pt x="26" y="204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32" y="236"/>
                    <a:pt x="32" y="236"/>
                    <a:pt x="32" y="236"/>
                  </a:cubicBezTo>
                  <a:cubicBezTo>
                    <a:pt x="42" y="236"/>
                    <a:pt x="42" y="236"/>
                    <a:pt x="42" y="236"/>
                  </a:cubicBezTo>
                  <a:cubicBezTo>
                    <a:pt x="46" y="236"/>
                    <a:pt x="51" y="237"/>
                    <a:pt x="53" y="238"/>
                  </a:cubicBezTo>
                  <a:cubicBezTo>
                    <a:pt x="53" y="238"/>
                    <a:pt x="54" y="240"/>
                    <a:pt x="56" y="240"/>
                  </a:cubicBezTo>
                  <a:cubicBezTo>
                    <a:pt x="58" y="240"/>
                    <a:pt x="59" y="239"/>
                    <a:pt x="60" y="238"/>
                  </a:cubicBezTo>
                  <a:cubicBezTo>
                    <a:pt x="62" y="237"/>
                    <a:pt x="64" y="236"/>
                    <a:pt x="68" y="236"/>
                  </a:cubicBezTo>
                  <a:cubicBezTo>
                    <a:pt x="69" y="236"/>
                    <a:pt x="70" y="236"/>
                    <a:pt x="70" y="236"/>
                  </a:cubicBezTo>
                  <a:cubicBezTo>
                    <a:pt x="70" y="237"/>
                    <a:pt x="68" y="240"/>
                    <a:pt x="66" y="242"/>
                  </a:cubicBezTo>
                  <a:cubicBezTo>
                    <a:pt x="61" y="247"/>
                    <a:pt x="61" y="247"/>
                    <a:pt x="61" y="247"/>
                  </a:cubicBezTo>
                  <a:cubicBezTo>
                    <a:pt x="73" y="247"/>
                    <a:pt x="73" y="247"/>
                    <a:pt x="73" y="247"/>
                  </a:cubicBezTo>
                  <a:cubicBezTo>
                    <a:pt x="78" y="247"/>
                    <a:pt x="82" y="247"/>
                    <a:pt x="86" y="243"/>
                  </a:cubicBezTo>
                  <a:cubicBezTo>
                    <a:pt x="86" y="243"/>
                    <a:pt x="87" y="243"/>
                    <a:pt x="88" y="243"/>
                  </a:cubicBezTo>
                  <a:cubicBezTo>
                    <a:pt x="89" y="243"/>
                    <a:pt x="91" y="244"/>
                    <a:pt x="91" y="244"/>
                  </a:cubicBezTo>
                  <a:cubicBezTo>
                    <a:pt x="92" y="244"/>
                    <a:pt x="92" y="244"/>
                    <a:pt x="92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109" y="246"/>
                    <a:pt x="109" y="246"/>
                    <a:pt x="109" y="246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18" y="246"/>
                    <a:pt x="120" y="247"/>
                    <a:pt x="121" y="247"/>
                  </a:cubicBezTo>
                  <a:cubicBezTo>
                    <a:pt x="121" y="249"/>
                    <a:pt x="121" y="252"/>
                    <a:pt x="119" y="254"/>
                  </a:cubicBezTo>
                  <a:cubicBezTo>
                    <a:pt x="116" y="257"/>
                    <a:pt x="117" y="259"/>
                    <a:pt x="117" y="260"/>
                  </a:cubicBezTo>
                  <a:cubicBezTo>
                    <a:pt x="119" y="264"/>
                    <a:pt x="124" y="264"/>
                    <a:pt x="126" y="264"/>
                  </a:cubicBezTo>
                  <a:cubicBezTo>
                    <a:pt x="133" y="264"/>
                    <a:pt x="133" y="264"/>
                    <a:pt x="133" y="264"/>
                  </a:cubicBezTo>
                  <a:cubicBezTo>
                    <a:pt x="136" y="261"/>
                    <a:pt x="136" y="261"/>
                    <a:pt x="136" y="261"/>
                  </a:cubicBezTo>
                  <a:cubicBezTo>
                    <a:pt x="158" y="261"/>
                    <a:pt x="158" y="261"/>
                    <a:pt x="158" y="261"/>
                  </a:cubicBezTo>
                  <a:cubicBezTo>
                    <a:pt x="168" y="254"/>
                    <a:pt x="168" y="254"/>
                    <a:pt x="168" y="254"/>
                  </a:cubicBezTo>
                  <a:cubicBezTo>
                    <a:pt x="168" y="227"/>
                    <a:pt x="168" y="227"/>
                    <a:pt x="168" y="227"/>
                  </a:cubicBezTo>
                  <a:cubicBezTo>
                    <a:pt x="169" y="215"/>
                    <a:pt x="169" y="215"/>
                    <a:pt x="169" y="215"/>
                  </a:cubicBezTo>
                  <a:cubicBezTo>
                    <a:pt x="171" y="212"/>
                    <a:pt x="173" y="207"/>
                    <a:pt x="169" y="202"/>
                  </a:cubicBezTo>
                  <a:cubicBezTo>
                    <a:pt x="169" y="202"/>
                    <a:pt x="170" y="202"/>
                    <a:pt x="170" y="202"/>
                  </a:cubicBezTo>
                  <a:cubicBezTo>
                    <a:pt x="172" y="202"/>
                    <a:pt x="172" y="202"/>
                    <a:pt x="172" y="202"/>
                  </a:cubicBezTo>
                  <a:cubicBezTo>
                    <a:pt x="188" y="186"/>
                    <a:pt x="188" y="186"/>
                    <a:pt x="188" y="186"/>
                  </a:cubicBezTo>
                  <a:cubicBezTo>
                    <a:pt x="192" y="171"/>
                    <a:pt x="192" y="171"/>
                    <a:pt x="192" y="171"/>
                  </a:cubicBezTo>
                  <a:cubicBezTo>
                    <a:pt x="195" y="159"/>
                    <a:pt x="195" y="159"/>
                    <a:pt x="195" y="159"/>
                  </a:cubicBezTo>
                  <a:cubicBezTo>
                    <a:pt x="195" y="154"/>
                    <a:pt x="195" y="154"/>
                    <a:pt x="195" y="154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27" y="156"/>
                    <a:pt x="227" y="156"/>
                    <a:pt x="227" y="156"/>
                  </a:cubicBezTo>
                  <a:cubicBezTo>
                    <a:pt x="216" y="144"/>
                    <a:pt x="216" y="144"/>
                    <a:pt x="216" y="144"/>
                  </a:cubicBezTo>
                  <a:cubicBezTo>
                    <a:pt x="216" y="137"/>
                    <a:pt x="216" y="137"/>
                    <a:pt x="216" y="137"/>
                  </a:cubicBezTo>
                  <a:cubicBezTo>
                    <a:pt x="215" y="136"/>
                    <a:pt x="215" y="136"/>
                    <a:pt x="215" y="136"/>
                  </a:cubicBezTo>
                  <a:cubicBezTo>
                    <a:pt x="215" y="136"/>
                    <a:pt x="209" y="130"/>
                    <a:pt x="203" y="123"/>
                  </a:cubicBezTo>
                  <a:cubicBezTo>
                    <a:pt x="200" y="121"/>
                    <a:pt x="199" y="119"/>
                    <a:pt x="198" y="118"/>
                  </a:cubicBezTo>
                  <a:cubicBezTo>
                    <a:pt x="200" y="106"/>
                    <a:pt x="200" y="106"/>
                    <a:pt x="200" y="106"/>
                  </a:cubicBezTo>
                  <a:cubicBezTo>
                    <a:pt x="199" y="105"/>
                    <a:pt x="199" y="105"/>
                    <a:pt x="199" y="105"/>
                  </a:cubicBezTo>
                  <a:cubicBezTo>
                    <a:pt x="197" y="102"/>
                    <a:pt x="194" y="98"/>
                    <a:pt x="194" y="96"/>
                  </a:cubicBezTo>
                  <a:cubicBezTo>
                    <a:pt x="194" y="93"/>
                    <a:pt x="191" y="89"/>
                    <a:pt x="190" y="86"/>
                  </a:cubicBezTo>
                  <a:cubicBezTo>
                    <a:pt x="192" y="84"/>
                    <a:pt x="192" y="84"/>
                    <a:pt x="192" y="84"/>
                  </a:cubicBezTo>
                  <a:cubicBezTo>
                    <a:pt x="195" y="80"/>
                    <a:pt x="195" y="75"/>
                    <a:pt x="194" y="72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211" y="60"/>
                    <a:pt x="211" y="60"/>
                    <a:pt x="211" y="60"/>
                  </a:cubicBezTo>
                  <a:cubicBezTo>
                    <a:pt x="211" y="60"/>
                    <a:pt x="210" y="54"/>
                    <a:pt x="210" y="47"/>
                  </a:cubicBezTo>
                  <a:cubicBezTo>
                    <a:pt x="210" y="47"/>
                    <a:pt x="210" y="47"/>
                    <a:pt x="211" y="47"/>
                  </a:cubicBezTo>
                  <a:cubicBezTo>
                    <a:pt x="213" y="47"/>
                    <a:pt x="218" y="49"/>
                    <a:pt x="220" y="50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04" y="24"/>
                    <a:pt x="204" y="24"/>
                    <a:pt x="204" y="24"/>
                  </a:cubicBezTo>
                  <a:cubicBezTo>
                    <a:pt x="201" y="21"/>
                    <a:pt x="198" y="21"/>
                    <a:pt x="195" y="21"/>
                  </a:cubicBezTo>
                  <a:cubicBezTo>
                    <a:pt x="194" y="21"/>
                    <a:pt x="193" y="21"/>
                    <a:pt x="193" y="21"/>
                  </a:cubicBezTo>
                  <a:cubicBezTo>
                    <a:pt x="192" y="20"/>
                    <a:pt x="192" y="18"/>
                    <a:pt x="192" y="17"/>
                  </a:cubicBezTo>
                  <a:cubicBezTo>
                    <a:pt x="192" y="14"/>
                    <a:pt x="192" y="11"/>
                    <a:pt x="190" y="8"/>
                  </a:cubicBezTo>
                  <a:cubicBezTo>
                    <a:pt x="187" y="5"/>
                    <a:pt x="182" y="1"/>
                    <a:pt x="182" y="1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0"/>
                    <a:pt x="173" y="0"/>
                    <a:pt x="168" y="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50" y="26"/>
                    <a:pt x="150" y="31"/>
                    <a:pt x="150" y="36"/>
                  </a:cubicBezTo>
                  <a:cubicBezTo>
                    <a:pt x="150" y="37"/>
                    <a:pt x="146" y="41"/>
                    <a:pt x="142" y="44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24" y="51"/>
                    <a:pt x="124" y="51"/>
                    <a:pt x="124" y="5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2" y="91"/>
                    <a:pt x="80" y="91"/>
                    <a:pt x="78" y="91"/>
                  </a:cubicBezTo>
                  <a:cubicBezTo>
                    <a:pt x="73" y="91"/>
                    <a:pt x="71" y="91"/>
                    <a:pt x="69" y="94"/>
                  </a:cubicBezTo>
                  <a:cubicBezTo>
                    <a:pt x="69" y="95"/>
                    <a:pt x="68" y="96"/>
                    <a:pt x="66" y="98"/>
                  </a:cubicBezTo>
                  <a:cubicBezTo>
                    <a:pt x="64" y="101"/>
                    <a:pt x="63" y="101"/>
                    <a:pt x="63" y="101"/>
                  </a:cubicBezTo>
                  <a:cubicBezTo>
                    <a:pt x="61" y="101"/>
                    <a:pt x="60" y="102"/>
                    <a:pt x="58" y="104"/>
                  </a:cubicBezTo>
                  <a:cubicBezTo>
                    <a:pt x="56" y="106"/>
                    <a:pt x="56" y="107"/>
                    <a:pt x="55" y="109"/>
                  </a:cubicBezTo>
                  <a:cubicBezTo>
                    <a:pt x="55" y="110"/>
                    <a:pt x="54" y="112"/>
                    <a:pt x="51" y="116"/>
                  </a:cubicBezTo>
                  <a:cubicBezTo>
                    <a:pt x="46" y="122"/>
                    <a:pt x="45" y="122"/>
                    <a:pt x="45" y="126"/>
                  </a:cubicBezTo>
                  <a:cubicBezTo>
                    <a:pt x="46" y="127"/>
                    <a:pt x="46" y="127"/>
                    <a:pt x="46" y="127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3"/>
                    <a:pt x="10" y="123"/>
                    <a:pt x="10" y="123"/>
                  </a:cubicBezTo>
                  <a:cubicBezTo>
                    <a:pt x="10" y="123"/>
                    <a:pt x="10" y="125"/>
                    <a:pt x="7" y="125"/>
                  </a:cubicBezTo>
                  <a:cubicBezTo>
                    <a:pt x="4" y="125"/>
                    <a:pt x="3" y="126"/>
                    <a:pt x="2" y="127"/>
                  </a:cubicBezTo>
                  <a:cubicBezTo>
                    <a:pt x="0" y="131"/>
                    <a:pt x="3" y="136"/>
                    <a:pt x="4" y="139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2" y="152"/>
                    <a:pt x="0" y="156"/>
                    <a:pt x="0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19"/>
            <p:cNvSpPr>
              <a:spLocks/>
            </p:cNvSpPr>
            <p:nvPr/>
          </p:nvSpPr>
          <p:spPr bwMode="auto">
            <a:xfrm>
              <a:off x="5478463" y="1527175"/>
              <a:ext cx="41275" cy="34925"/>
            </a:xfrm>
            <a:custGeom>
              <a:avLst/>
              <a:gdLst>
                <a:gd name="T0" fmla="*/ 36 w 59"/>
                <a:gd name="T1" fmla="*/ 41 h 49"/>
                <a:gd name="T2" fmla="*/ 37 w 59"/>
                <a:gd name="T3" fmla="*/ 40 h 49"/>
                <a:gd name="T4" fmla="*/ 40 w 59"/>
                <a:gd name="T5" fmla="*/ 31 h 49"/>
                <a:gd name="T6" fmla="*/ 44 w 59"/>
                <a:gd name="T7" fmla="*/ 21 h 49"/>
                <a:gd name="T8" fmla="*/ 54 w 59"/>
                <a:gd name="T9" fmla="*/ 14 h 49"/>
                <a:gd name="T10" fmla="*/ 55 w 59"/>
                <a:gd name="T11" fmla="*/ 13 h 49"/>
                <a:gd name="T12" fmla="*/ 58 w 59"/>
                <a:gd name="T13" fmla="*/ 5 h 49"/>
                <a:gd name="T14" fmla="*/ 45 w 59"/>
                <a:gd name="T15" fmla="*/ 0 h 49"/>
                <a:gd name="T16" fmla="*/ 30 w 59"/>
                <a:gd name="T17" fmla="*/ 0 h 49"/>
                <a:gd name="T18" fmla="*/ 14 w 59"/>
                <a:gd name="T19" fmla="*/ 4 h 49"/>
                <a:gd name="T20" fmla="*/ 7 w 59"/>
                <a:gd name="T21" fmla="*/ 12 h 49"/>
                <a:gd name="T22" fmla="*/ 2 w 59"/>
                <a:gd name="T23" fmla="*/ 21 h 49"/>
                <a:gd name="T24" fmla="*/ 1 w 59"/>
                <a:gd name="T25" fmla="*/ 26 h 49"/>
                <a:gd name="T26" fmla="*/ 0 w 59"/>
                <a:gd name="T27" fmla="*/ 27 h 49"/>
                <a:gd name="T28" fmla="*/ 3 w 59"/>
                <a:gd name="T29" fmla="*/ 45 h 49"/>
                <a:gd name="T30" fmla="*/ 7 w 59"/>
                <a:gd name="T31" fmla="*/ 46 h 49"/>
                <a:gd name="T32" fmla="*/ 22 w 59"/>
                <a:gd name="T33" fmla="*/ 48 h 49"/>
                <a:gd name="T34" fmla="*/ 23 w 59"/>
                <a:gd name="T35" fmla="*/ 49 h 49"/>
                <a:gd name="T36" fmla="*/ 24 w 59"/>
                <a:gd name="T37" fmla="*/ 48 h 49"/>
                <a:gd name="T38" fmla="*/ 36 w 59"/>
                <a:gd name="T3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49">
                  <a:moveTo>
                    <a:pt x="36" y="41"/>
                  </a:moveTo>
                  <a:cubicBezTo>
                    <a:pt x="37" y="40"/>
                    <a:pt x="37" y="40"/>
                    <a:pt x="37" y="40"/>
                  </a:cubicBezTo>
                  <a:cubicBezTo>
                    <a:pt x="40" y="37"/>
                    <a:pt x="40" y="36"/>
                    <a:pt x="40" y="31"/>
                  </a:cubicBezTo>
                  <a:cubicBezTo>
                    <a:pt x="40" y="26"/>
                    <a:pt x="40" y="26"/>
                    <a:pt x="44" y="21"/>
                  </a:cubicBezTo>
                  <a:cubicBezTo>
                    <a:pt x="49" y="16"/>
                    <a:pt x="54" y="14"/>
                    <a:pt x="54" y="14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7" y="11"/>
                    <a:pt x="59" y="8"/>
                    <a:pt x="58" y="5"/>
                  </a:cubicBezTo>
                  <a:cubicBezTo>
                    <a:pt x="56" y="1"/>
                    <a:pt x="50" y="0"/>
                    <a:pt x="4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0" y="41"/>
                    <a:pt x="3" y="45"/>
                  </a:cubicBezTo>
                  <a:cubicBezTo>
                    <a:pt x="4" y="46"/>
                    <a:pt x="6" y="46"/>
                    <a:pt x="7" y="46"/>
                  </a:cubicBezTo>
                  <a:cubicBezTo>
                    <a:pt x="11" y="46"/>
                    <a:pt x="19" y="48"/>
                    <a:pt x="22" y="48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5" y="48"/>
                    <a:pt x="33" y="45"/>
                    <a:pt x="3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20"/>
            <p:cNvSpPr>
              <a:spLocks/>
            </p:cNvSpPr>
            <p:nvPr/>
          </p:nvSpPr>
          <p:spPr bwMode="auto">
            <a:xfrm>
              <a:off x="5599113" y="1995488"/>
              <a:ext cx="17463" cy="17463"/>
            </a:xfrm>
            <a:custGeom>
              <a:avLst/>
              <a:gdLst>
                <a:gd name="T0" fmla="*/ 2 w 11"/>
                <a:gd name="T1" fmla="*/ 4 h 11"/>
                <a:gd name="T2" fmla="*/ 0 w 11"/>
                <a:gd name="T3" fmla="*/ 11 h 11"/>
                <a:gd name="T4" fmla="*/ 8 w 11"/>
                <a:gd name="T5" fmla="*/ 11 h 11"/>
                <a:gd name="T6" fmla="*/ 11 w 11"/>
                <a:gd name="T7" fmla="*/ 7 h 11"/>
                <a:gd name="T8" fmla="*/ 5 w 11"/>
                <a:gd name="T9" fmla="*/ 0 h 11"/>
                <a:gd name="T10" fmla="*/ 2 w 11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2" y="4"/>
                  </a:moveTo>
                  <a:lnTo>
                    <a:pt x="0" y="11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5" y="0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21"/>
            <p:cNvSpPr>
              <a:spLocks/>
            </p:cNvSpPr>
            <p:nvPr/>
          </p:nvSpPr>
          <p:spPr bwMode="auto">
            <a:xfrm>
              <a:off x="5613400" y="1993900"/>
              <a:ext cx="20638" cy="12700"/>
            </a:xfrm>
            <a:custGeom>
              <a:avLst/>
              <a:gdLst>
                <a:gd name="T0" fmla="*/ 5 w 13"/>
                <a:gd name="T1" fmla="*/ 7 h 8"/>
                <a:gd name="T2" fmla="*/ 11 w 13"/>
                <a:gd name="T3" fmla="*/ 8 h 8"/>
                <a:gd name="T4" fmla="*/ 13 w 13"/>
                <a:gd name="T5" fmla="*/ 6 h 8"/>
                <a:gd name="T6" fmla="*/ 13 w 13"/>
                <a:gd name="T7" fmla="*/ 1 h 8"/>
                <a:gd name="T8" fmla="*/ 0 w 13"/>
                <a:gd name="T9" fmla="*/ 0 h 8"/>
                <a:gd name="T10" fmla="*/ 5 w 13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8">
                  <a:moveTo>
                    <a:pt x="5" y="7"/>
                  </a:moveTo>
                  <a:lnTo>
                    <a:pt x="11" y="8"/>
                  </a:lnTo>
                  <a:lnTo>
                    <a:pt x="13" y="6"/>
                  </a:lnTo>
                  <a:lnTo>
                    <a:pt x="13" y="1"/>
                  </a:lnTo>
                  <a:lnTo>
                    <a:pt x="0" y="0"/>
                  </a:lnTo>
                  <a:lnTo>
                    <a:pt x="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22"/>
            <p:cNvSpPr>
              <a:spLocks/>
            </p:cNvSpPr>
            <p:nvPr/>
          </p:nvSpPr>
          <p:spPr bwMode="auto">
            <a:xfrm>
              <a:off x="5640388" y="1989138"/>
              <a:ext cx="88900" cy="19050"/>
            </a:xfrm>
            <a:custGeom>
              <a:avLst/>
              <a:gdLst>
                <a:gd name="T0" fmla="*/ 42 w 127"/>
                <a:gd name="T1" fmla="*/ 26 h 27"/>
                <a:gd name="T2" fmla="*/ 45 w 127"/>
                <a:gd name="T3" fmla="*/ 27 h 27"/>
                <a:gd name="T4" fmla="*/ 50 w 127"/>
                <a:gd name="T5" fmla="*/ 24 h 27"/>
                <a:gd name="T6" fmla="*/ 59 w 127"/>
                <a:gd name="T7" fmla="*/ 22 h 27"/>
                <a:gd name="T8" fmla="*/ 71 w 127"/>
                <a:gd name="T9" fmla="*/ 17 h 27"/>
                <a:gd name="T10" fmla="*/ 85 w 127"/>
                <a:gd name="T11" fmla="*/ 14 h 27"/>
                <a:gd name="T12" fmla="*/ 98 w 127"/>
                <a:gd name="T13" fmla="*/ 13 h 27"/>
                <a:gd name="T14" fmla="*/ 118 w 127"/>
                <a:gd name="T15" fmla="*/ 15 h 27"/>
                <a:gd name="T16" fmla="*/ 126 w 127"/>
                <a:gd name="T17" fmla="*/ 12 h 27"/>
                <a:gd name="T18" fmla="*/ 125 w 127"/>
                <a:gd name="T19" fmla="*/ 7 h 27"/>
                <a:gd name="T20" fmla="*/ 68 w 127"/>
                <a:gd name="T21" fmla="*/ 0 h 27"/>
                <a:gd name="T22" fmla="*/ 67 w 127"/>
                <a:gd name="T23" fmla="*/ 0 h 27"/>
                <a:gd name="T24" fmla="*/ 57 w 127"/>
                <a:gd name="T25" fmla="*/ 11 h 27"/>
                <a:gd name="T26" fmla="*/ 31 w 127"/>
                <a:gd name="T27" fmla="*/ 11 h 27"/>
                <a:gd name="T28" fmla="*/ 21 w 127"/>
                <a:gd name="T29" fmla="*/ 7 h 27"/>
                <a:gd name="T30" fmla="*/ 13 w 127"/>
                <a:gd name="T31" fmla="*/ 9 h 27"/>
                <a:gd name="T32" fmla="*/ 12 w 127"/>
                <a:gd name="T33" fmla="*/ 9 h 27"/>
                <a:gd name="T34" fmla="*/ 1 w 127"/>
                <a:gd name="T35" fmla="*/ 20 h 27"/>
                <a:gd name="T36" fmla="*/ 6 w 127"/>
                <a:gd name="T37" fmla="*/ 23 h 27"/>
                <a:gd name="T38" fmla="*/ 19 w 127"/>
                <a:gd name="T39" fmla="*/ 23 h 27"/>
                <a:gd name="T40" fmla="*/ 25 w 127"/>
                <a:gd name="T41" fmla="*/ 24 h 27"/>
                <a:gd name="T42" fmla="*/ 35 w 127"/>
                <a:gd name="T43" fmla="*/ 25 h 27"/>
                <a:gd name="T44" fmla="*/ 42 w 127"/>
                <a:gd name="T4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" h="27">
                  <a:moveTo>
                    <a:pt x="42" y="26"/>
                  </a:moveTo>
                  <a:cubicBezTo>
                    <a:pt x="43" y="26"/>
                    <a:pt x="44" y="27"/>
                    <a:pt x="45" y="27"/>
                  </a:cubicBezTo>
                  <a:cubicBezTo>
                    <a:pt x="47" y="27"/>
                    <a:pt x="49" y="26"/>
                    <a:pt x="50" y="24"/>
                  </a:cubicBezTo>
                  <a:cubicBezTo>
                    <a:pt x="52" y="22"/>
                    <a:pt x="53" y="22"/>
                    <a:pt x="59" y="22"/>
                  </a:cubicBezTo>
                  <a:cubicBezTo>
                    <a:pt x="64" y="22"/>
                    <a:pt x="69" y="18"/>
                    <a:pt x="71" y="17"/>
                  </a:cubicBezTo>
                  <a:cubicBezTo>
                    <a:pt x="75" y="15"/>
                    <a:pt x="82" y="14"/>
                    <a:pt x="85" y="14"/>
                  </a:cubicBezTo>
                  <a:cubicBezTo>
                    <a:pt x="88" y="14"/>
                    <a:pt x="96" y="13"/>
                    <a:pt x="98" y="13"/>
                  </a:cubicBezTo>
                  <a:cubicBezTo>
                    <a:pt x="100" y="13"/>
                    <a:pt x="111" y="15"/>
                    <a:pt x="118" y="15"/>
                  </a:cubicBezTo>
                  <a:cubicBezTo>
                    <a:pt x="121" y="15"/>
                    <a:pt x="125" y="15"/>
                    <a:pt x="126" y="12"/>
                  </a:cubicBezTo>
                  <a:cubicBezTo>
                    <a:pt x="126" y="11"/>
                    <a:pt x="127" y="9"/>
                    <a:pt x="125" y="7"/>
                  </a:cubicBezTo>
                  <a:cubicBezTo>
                    <a:pt x="120" y="2"/>
                    <a:pt x="87" y="1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0" y="16"/>
                    <a:pt x="0" y="18"/>
                    <a:pt x="1" y="20"/>
                  </a:cubicBezTo>
                  <a:cubicBezTo>
                    <a:pt x="1" y="22"/>
                    <a:pt x="2" y="23"/>
                    <a:pt x="6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3"/>
                    <a:pt x="23" y="24"/>
                    <a:pt x="25" y="24"/>
                  </a:cubicBezTo>
                  <a:cubicBezTo>
                    <a:pt x="28" y="25"/>
                    <a:pt x="31" y="25"/>
                    <a:pt x="35" y="25"/>
                  </a:cubicBezTo>
                  <a:cubicBezTo>
                    <a:pt x="38" y="25"/>
                    <a:pt x="40" y="26"/>
                    <a:pt x="42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23"/>
            <p:cNvSpPr>
              <a:spLocks/>
            </p:cNvSpPr>
            <p:nvPr/>
          </p:nvSpPr>
          <p:spPr bwMode="auto">
            <a:xfrm>
              <a:off x="5629275" y="2006600"/>
              <a:ext cx="30163" cy="26988"/>
            </a:xfrm>
            <a:custGeom>
              <a:avLst/>
              <a:gdLst>
                <a:gd name="T0" fmla="*/ 35 w 43"/>
                <a:gd name="T1" fmla="*/ 18 h 38"/>
                <a:gd name="T2" fmla="*/ 35 w 43"/>
                <a:gd name="T3" fmla="*/ 18 h 38"/>
                <a:gd name="T4" fmla="*/ 28 w 43"/>
                <a:gd name="T5" fmla="*/ 9 h 38"/>
                <a:gd name="T6" fmla="*/ 26 w 43"/>
                <a:gd name="T7" fmla="*/ 5 h 38"/>
                <a:gd name="T8" fmla="*/ 23 w 43"/>
                <a:gd name="T9" fmla="*/ 8 h 38"/>
                <a:gd name="T10" fmla="*/ 22 w 43"/>
                <a:gd name="T11" fmla="*/ 9 h 38"/>
                <a:gd name="T12" fmla="*/ 14 w 43"/>
                <a:gd name="T13" fmla="*/ 4 h 38"/>
                <a:gd name="T14" fmla="*/ 8 w 43"/>
                <a:gd name="T15" fmla="*/ 0 h 38"/>
                <a:gd name="T16" fmla="*/ 1 w 43"/>
                <a:gd name="T17" fmla="*/ 9 h 38"/>
                <a:gd name="T18" fmla="*/ 0 w 43"/>
                <a:gd name="T19" fmla="*/ 16 h 38"/>
                <a:gd name="T20" fmla="*/ 0 w 43"/>
                <a:gd name="T21" fmla="*/ 18 h 38"/>
                <a:gd name="T22" fmla="*/ 16 w 43"/>
                <a:gd name="T23" fmla="*/ 23 h 38"/>
                <a:gd name="T24" fmla="*/ 26 w 43"/>
                <a:gd name="T25" fmla="*/ 28 h 38"/>
                <a:gd name="T26" fmla="*/ 35 w 43"/>
                <a:gd name="T27" fmla="*/ 38 h 38"/>
                <a:gd name="T28" fmla="*/ 43 w 43"/>
                <a:gd name="T29" fmla="*/ 29 h 38"/>
                <a:gd name="T30" fmla="*/ 43 w 43"/>
                <a:gd name="T31" fmla="*/ 28 h 38"/>
                <a:gd name="T32" fmla="*/ 35 w 43"/>
                <a:gd name="T33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38">
                  <a:moveTo>
                    <a:pt x="35" y="18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4" y="17"/>
                    <a:pt x="31" y="13"/>
                    <a:pt x="28" y="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1" y="9"/>
                    <a:pt x="18" y="8"/>
                    <a:pt x="14" y="4"/>
                  </a:cubicBezTo>
                  <a:cubicBezTo>
                    <a:pt x="12" y="1"/>
                    <a:pt x="10" y="0"/>
                    <a:pt x="8" y="0"/>
                  </a:cubicBezTo>
                  <a:cubicBezTo>
                    <a:pt x="5" y="0"/>
                    <a:pt x="2" y="2"/>
                    <a:pt x="1" y="9"/>
                  </a:cubicBezTo>
                  <a:cubicBezTo>
                    <a:pt x="0" y="12"/>
                    <a:pt x="0" y="15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3"/>
                    <a:pt x="40" y="18"/>
                    <a:pt x="3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24"/>
            <p:cNvSpPr>
              <a:spLocks/>
            </p:cNvSpPr>
            <p:nvPr/>
          </p:nvSpPr>
          <p:spPr bwMode="auto">
            <a:xfrm>
              <a:off x="5697538" y="1993900"/>
              <a:ext cx="63500" cy="36513"/>
            </a:xfrm>
            <a:custGeom>
              <a:avLst/>
              <a:gdLst>
                <a:gd name="T0" fmla="*/ 55 w 91"/>
                <a:gd name="T1" fmla="*/ 0 h 52"/>
                <a:gd name="T2" fmla="*/ 54 w 91"/>
                <a:gd name="T3" fmla="*/ 1 h 52"/>
                <a:gd name="T4" fmla="*/ 45 w 91"/>
                <a:gd name="T5" fmla="*/ 8 h 52"/>
                <a:gd name="T6" fmla="*/ 29 w 91"/>
                <a:gd name="T7" fmla="*/ 16 h 52"/>
                <a:gd name="T8" fmla="*/ 24 w 91"/>
                <a:gd name="T9" fmla="*/ 22 h 52"/>
                <a:gd name="T10" fmla="*/ 9 w 91"/>
                <a:gd name="T11" fmla="*/ 29 h 52"/>
                <a:gd name="T12" fmla="*/ 0 w 91"/>
                <a:gd name="T13" fmla="*/ 39 h 52"/>
                <a:gd name="T14" fmla="*/ 5 w 91"/>
                <a:gd name="T15" fmla="*/ 52 h 52"/>
                <a:gd name="T16" fmla="*/ 24 w 91"/>
                <a:gd name="T17" fmla="*/ 52 h 52"/>
                <a:gd name="T18" fmla="*/ 34 w 91"/>
                <a:gd name="T19" fmla="*/ 43 h 52"/>
                <a:gd name="T20" fmla="*/ 38 w 91"/>
                <a:gd name="T21" fmla="*/ 38 h 52"/>
                <a:gd name="T22" fmla="*/ 46 w 91"/>
                <a:gd name="T23" fmla="*/ 29 h 52"/>
                <a:gd name="T24" fmla="*/ 56 w 91"/>
                <a:gd name="T25" fmla="*/ 26 h 52"/>
                <a:gd name="T26" fmla="*/ 81 w 91"/>
                <a:gd name="T27" fmla="*/ 15 h 52"/>
                <a:gd name="T28" fmla="*/ 87 w 91"/>
                <a:gd name="T29" fmla="*/ 8 h 52"/>
                <a:gd name="T30" fmla="*/ 91 w 91"/>
                <a:gd name="T31" fmla="*/ 4 h 52"/>
                <a:gd name="T32" fmla="*/ 78 w 91"/>
                <a:gd name="T33" fmla="*/ 1 h 52"/>
                <a:gd name="T34" fmla="*/ 55 w 91"/>
                <a:gd name="T3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52">
                  <a:moveTo>
                    <a:pt x="55" y="0"/>
                  </a:moveTo>
                  <a:cubicBezTo>
                    <a:pt x="54" y="1"/>
                    <a:pt x="54" y="1"/>
                    <a:pt x="54" y="1"/>
                  </a:cubicBezTo>
                  <a:cubicBezTo>
                    <a:pt x="51" y="4"/>
                    <a:pt x="47" y="8"/>
                    <a:pt x="45" y="8"/>
                  </a:cubicBezTo>
                  <a:cubicBezTo>
                    <a:pt x="41" y="8"/>
                    <a:pt x="32" y="14"/>
                    <a:pt x="29" y="16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1" y="22"/>
                    <a:pt x="14" y="24"/>
                    <a:pt x="9" y="2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9" y="52"/>
                    <a:pt x="32" y="47"/>
                    <a:pt x="34" y="43"/>
                  </a:cubicBezTo>
                  <a:cubicBezTo>
                    <a:pt x="35" y="42"/>
                    <a:pt x="37" y="40"/>
                    <a:pt x="38" y="38"/>
                  </a:cubicBezTo>
                  <a:cubicBezTo>
                    <a:pt x="42" y="35"/>
                    <a:pt x="44" y="31"/>
                    <a:pt x="46" y="29"/>
                  </a:cubicBezTo>
                  <a:cubicBezTo>
                    <a:pt x="49" y="28"/>
                    <a:pt x="54" y="26"/>
                    <a:pt x="56" y="26"/>
                  </a:cubicBezTo>
                  <a:cubicBezTo>
                    <a:pt x="61" y="26"/>
                    <a:pt x="74" y="23"/>
                    <a:pt x="81" y="15"/>
                  </a:cubicBezTo>
                  <a:cubicBezTo>
                    <a:pt x="87" y="9"/>
                    <a:pt x="87" y="8"/>
                    <a:pt x="87" y="8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78" y="1"/>
                    <a:pt x="78" y="1"/>
                    <a:pt x="78" y="1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25"/>
            <p:cNvSpPr>
              <a:spLocks/>
            </p:cNvSpPr>
            <p:nvPr/>
          </p:nvSpPr>
          <p:spPr bwMode="auto">
            <a:xfrm>
              <a:off x="5646738" y="1438275"/>
              <a:ext cx="34925" cy="60325"/>
            </a:xfrm>
            <a:custGeom>
              <a:avLst/>
              <a:gdLst>
                <a:gd name="T0" fmla="*/ 49 w 50"/>
                <a:gd name="T1" fmla="*/ 12 h 87"/>
                <a:gd name="T2" fmla="*/ 49 w 50"/>
                <a:gd name="T3" fmla="*/ 11 h 87"/>
                <a:gd name="T4" fmla="*/ 38 w 50"/>
                <a:gd name="T5" fmla="*/ 0 h 87"/>
                <a:gd name="T6" fmla="*/ 26 w 50"/>
                <a:gd name="T7" fmla="*/ 14 h 87"/>
                <a:gd name="T8" fmla="*/ 14 w 50"/>
                <a:gd name="T9" fmla="*/ 16 h 87"/>
                <a:gd name="T10" fmla="*/ 11 w 50"/>
                <a:gd name="T11" fmla="*/ 28 h 87"/>
                <a:gd name="T12" fmla="*/ 6 w 50"/>
                <a:gd name="T13" fmla="*/ 38 h 87"/>
                <a:gd name="T14" fmla="*/ 2 w 50"/>
                <a:gd name="T15" fmla="*/ 46 h 87"/>
                <a:gd name="T16" fmla="*/ 0 w 50"/>
                <a:gd name="T17" fmla="*/ 63 h 87"/>
                <a:gd name="T18" fmla="*/ 16 w 50"/>
                <a:gd name="T19" fmla="*/ 87 h 87"/>
                <a:gd name="T20" fmla="*/ 30 w 50"/>
                <a:gd name="T21" fmla="*/ 72 h 87"/>
                <a:gd name="T22" fmla="*/ 38 w 50"/>
                <a:gd name="T23" fmla="*/ 62 h 87"/>
                <a:gd name="T24" fmla="*/ 38 w 50"/>
                <a:gd name="T25" fmla="*/ 50 h 87"/>
                <a:gd name="T26" fmla="*/ 45 w 50"/>
                <a:gd name="T27" fmla="*/ 38 h 87"/>
                <a:gd name="T28" fmla="*/ 43 w 50"/>
                <a:gd name="T29" fmla="*/ 37 h 87"/>
                <a:gd name="T30" fmla="*/ 41 w 50"/>
                <a:gd name="T31" fmla="*/ 33 h 87"/>
                <a:gd name="T32" fmla="*/ 43 w 50"/>
                <a:gd name="T33" fmla="*/ 29 h 87"/>
                <a:gd name="T34" fmla="*/ 49 w 50"/>
                <a:gd name="T35" fmla="*/ 1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87">
                  <a:moveTo>
                    <a:pt x="49" y="12"/>
                  </a:moveTo>
                  <a:cubicBezTo>
                    <a:pt x="49" y="11"/>
                    <a:pt x="49" y="11"/>
                    <a:pt x="49" y="1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6" y="87"/>
                    <a:pt x="16" y="87"/>
                    <a:pt x="16" y="87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4" y="71"/>
                    <a:pt x="38" y="68"/>
                    <a:pt x="38" y="62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1" y="35"/>
                    <a:pt x="41" y="33"/>
                  </a:cubicBezTo>
                  <a:cubicBezTo>
                    <a:pt x="41" y="32"/>
                    <a:pt x="42" y="30"/>
                    <a:pt x="43" y="29"/>
                  </a:cubicBezTo>
                  <a:cubicBezTo>
                    <a:pt x="50" y="21"/>
                    <a:pt x="49" y="13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26"/>
            <p:cNvSpPr>
              <a:spLocks/>
            </p:cNvSpPr>
            <p:nvPr/>
          </p:nvSpPr>
          <p:spPr bwMode="auto">
            <a:xfrm>
              <a:off x="5788025" y="1150938"/>
              <a:ext cx="192088" cy="188913"/>
            </a:xfrm>
            <a:custGeom>
              <a:avLst/>
              <a:gdLst>
                <a:gd name="T0" fmla="*/ 129 w 277"/>
                <a:gd name="T1" fmla="*/ 146 h 273"/>
                <a:gd name="T2" fmla="*/ 91 w 277"/>
                <a:gd name="T3" fmla="*/ 154 h 273"/>
                <a:gd name="T4" fmla="*/ 79 w 277"/>
                <a:gd name="T5" fmla="*/ 155 h 273"/>
                <a:gd name="T6" fmla="*/ 63 w 277"/>
                <a:gd name="T7" fmla="*/ 163 h 273"/>
                <a:gd name="T8" fmla="*/ 50 w 277"/>
                <a:gd name="T9" fmla="*/ 177 h 273"/>
                <a:gd name="T10" fmla="*/ 34 w 277"/>
                <a:gd name="T11" fmla="*/ 200 h 273"/>
                <a:gd name="T12" fmla="*/ 26 w 277"/>
                <a:gd name="T13" fmla="*/ 206 h 273"/>
                <a:gd name="T14" fmla="*/ 16 w 277"/>
                <a:gd name="T15" fmla="*/ 209 h 273"/>
                <a:gd name="T16" fmla="*/ 2 w 277"/>
                <a:gd name="T17" fmla="*/ 216 h 273"/>
                <a:gd name="T18" fmla="*/ 13 w 277"/>
                <a:gd name="T19" fmla="*/ 235 h 273"/>
                <a:gd name="T20" fmla="*/ 25 w 277"/>
                <a:gd name="T21" fmla="*/ 225 h 273"/>
                <a:gd name="T22" fmla="*/ 25 w 277"/>
                <a:gd name="T23" fmla="*/ 243 h 273"/>
                <a:gd name="T24" fmla="*/ 19 w 277"/>
                <a:gd name="T25" fmla="*/ 269 h 273"/>
                <a:gd name="T26" fmla="*/ 35 w 277"/>
                <a:gd name="T27" fmla="*/ 273 h 273"/>
                <a:gd name="T28" fmla="*/ 50 w 277"/>
                <a:gd name="T29" fmla="*/ 249 h 273"/>
                <a:gd name="T30" fmla="*/ 61 w 277"/>
                <a:gd name="T31" fmla="*/ 222 h 273"/>
                <a:gd name="T32" fmla="*/ 45 w 277"/>
                <a:gd name="T33" fmla="*/ 207 h 273"/>
                <a:gd name="T34" fmla="*/ 59 w 277"/>
                <a:gd name="T35" fmla="*/ 199 h 273"/>
                <a:gd name="T36" fmla="*/ 88 w 277"/>
                <a:gd name="T37" fmla="*/ 196 h 273"/>
                <a:gd name="T38" fmla="*/ 110 w 277"/>
                <a:gd name="T39" fmla="*/ 179 h 273"/>
                <a:gd name="T40" fmla="*/ 122 w 277"/>
                <a:gd name="T41" fmla="*/ 179 h 273"/>
                <a:gd name="T42" fmla="*/ 133 w 277"/>
                <a:gd name="T43" fmla="*/ 181 h 273"/>
                <a:gd name="T44" fmla="*/ 122 w 277"/>
                <a:gd name="T45" fmla="*/ 189 h 273"/>
                <a:gd name="T46" fmla="*/ 132 w 277"/>
                <a:gd name="T47" fmla="*/ 212 h 273"/>
                <a:gd name="T48" fmla="*/ 135 w 277"/>
                <a:gd name="T49" fmla="*/ 211 h 273"/>
                <a:gd name="T50" fmla="*/ 157 w 277"/>
                <a:gd name="T51" fmla="*/ 202 h 273"/>
                <a:gd name="T52" fmla="*/ 160 w 277"/>
                <a:gd name="T53" fmla="*/ 194 h 273"/>
                <a:gd name="T54" fmla="*/ 177 w 277"/>
                <a:gd name="T55" fmla="*/ 181 h 273"/>
                <a:gd name="T56" fmla="*/ 188 w 277"/>
                <a:gd name="T57" fmla="*/ 184 h 273"/>
                <a:gd name="T58" fmla="*/ 215 w 277"/>
                <a:gd name="T59" fmla="*/ 178 h 273"/>
                <a:gd name="T60" fmla="*/ 224 w 277"/>
                <a:gd name="T61" fmla="*/ 168 h 273"/>
                <a:gd name="T62" fmla="*/ 237 w 277"/>
                <a:gd name="T63" fmla="*/ 173 h 273"/>
                <a:gd name="T64" fmla="*/ 245 w 277"/>
                <a:gd name="T65" fmla="*/ 159 h 273"/>
                <a:gd name="T66" fmla="*/ 266 w 277"/>
                <a:gd name="T67" fmla="*/ 154 h 273"/>
                <a:gd name="T68" fmla="*/ 249 w 277"/>
                <a:gd name="T69" fmla="*/ 143 h 273"/>
                <a:gd name="T70" fmla="*/ 264 w 277"/>
                <a:gd name="T71" fmla="*/ 113 h 273"/>
                <a:gd name="T72" fmla="*/ 265 w 277"/>
                <a:gd name="T73" fmla="*/ 99 h 273"/>
                <a:gd name="T74" fmla="*/ 260 w 277"/>
                <a:gd name="T75" fmla="*/ 82 h 273"/>
                <a:gd name="T76" fmla="*/ 262 w 277"/>
                <a:gd name="T77" fmla="*/ 81 h 273"/>
                <a:gd name="T78" fmla="*/ 276 w 277"/>
                <a:gd name="T79" fmla="*/ 62 h 273"/>
                <a:gd name="T80" fmla="*/ 277 w 277"/>
                <a:gd name="T81" fmla="*/ 41 h 273"/>
                <a:gd name="T82" fmla="*/ 268 w 277"/>
                <a:gd name="T83" fmla="*/ 15 h 273"/>
                <a:gd name="T84" fmla="*/ 251 w 277"/>
                <a:gd name="T85" fmla="*/ 0 h 273"/>
                <a:gd name="T86" fmla="*/ 230 w 277"/>
                <a:gd name="T87" fmla="*/ 13 h 273"/>
                <a:gd name="T88" fmla="*/ 229 w 277"/>
                <a:gd name="T89" fmla="*/ 21 h 273"/>
                <a:gd name="T90" fmla="*/ 234 w 277"/>
                <a:gd name="T91" fmla="*/ 22 h 273"/>
                <a:gd name="T92" fmla="*/ 231 w 277"/>
                <a:gd name="T93" fmla="*/ 50 h 273"/>
                <a:gd name="T94" fmla="*/ 228 w 277"/>
                <a:gd name="T95" fmla="*/ 62 h 273"/>
                <a:gd name="T96" fmla="*/ 220 w 277"/>
                <a:gd name="T97" fmla="*/ 75 h 273"/>
                <a:gd name="T98" fmla="*/ 211 w 277"/>
                <a:gd name="T99" fmla="*/ 84 h 273"/>
                <a:gd name="T100" fmla="*/ 197 w 277"/>
                <a:gd name="T101" fmla="*/ 99 h 273"/>
                <a:gd name="T102" fmla="*/ 180 w 277"/>
                <a:gd name="T103" fmla="*/ 96 h 273"/>
                <a:gd name="T104" fmla="*/ 167 w 277"/>
                <a:gd name="T105" fmla="*/ 101 h 273"/>
                <a:gd name="T106" fmla="*/ 151 w 277"/>
                <a:gd name="T107" fmla="*/ 129 h 273"/>
                <a:gd name="T108" fmla="*/ 149 w 277"/>
                <a:gd name="T109" fmla="*/ 145 h 273"/>
                <a:gd name="T110" fmla="*/ 133 w 277"/>
                <a:gd name="T111" fmla="*/ 152 h 273"/>
                <a:gd name="T112" fmla="*/ 140 w 277"/>
                <a:gd name="T113" fmla="*/ 14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7" h="273">
                  <a:moveTo>
                    <a:pt x="140" y="140"/>
                  </a:moveTo>
                  <a:cubicBezTo>
                    <a:pt x="129" y="146"/>
                    <a:pt x="129" y="146"/>
                    <a:pt x="129" y="146"/>
                  </a:cubicBezTo>
                  <a:cubicBezTo>
                    <a:pt x="129" y="146"/>
                    <a:pt x="116" y="153"/>
                    <a:pt x="104" y="153"/>
                  </a:cubicBezTo>
                  <a:cubicBezTo>
                    <a:pt x="97" y="153"/>
                    <a:pt x="94" y="154"/>
                    <a:pt x="91" y="154"/>
                  </a:cubicBezTo>
                  <a:cubicBezTo>
                    <a:pt x="90" y="155"/>
                    <a:pt x="88" y="155"/>
                    <a:pt x="86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8" y="155"/>
                    <a:pt x="78" y="155"/>
                    <a:pt x="78" y="155"/>
                  </a:cubicBezTo>
                  <a:cubicBezTo>
                    <a:pt x="78" y="155"/>
                    <a:pt x="69" y="158"/>
                    <a:pt x="63" y="163"/>
                  </a:cubicBezTo>
                  <a:cubicBezTo>
                    <a:pt x="61" y="166"/>
                    <a:pt x="60" y="167"/>
                    <a:pt x="59" y="168"/>
                  </a:cubicBezTo>
                  <a:cubicBezTo>
                    <a:pt x="57" y="170"/>
                    <a:pt x="54" y="172"/>
                    <a:pt x="50" y="177"/>
                  </a:cubicBezTo>
                  <a:cubicBezTo>
                    <a:pt x="45" y="182"/>
                    <a:pt x="43" y="185"/>
                    <a:pt x="42" y="187"/>
                  </a:cubicBezTo>
                  <a:cubicBezTo>
                    <a:pt x="40" y="189"/>
                    <a:pt x="35" y="194"/>
                    <a:pt x="34" y="200"/>
                  </a:cubicBezTo>
                  <a:cubicBezTo>
                    <a:pt x="33" y="200"/>
                    <a:pt x="30" y="201"/>
                    <a:pt x="29" y="206"/>
                  </a:cubicBezTo>
                  <a:cubicBezTo>
                    <a:pt x="29" y="206"/>
                    <a:pt x="28" y="206"/>
                    <a:pt x="26" y="206"/>
                  </a:cubicBezTo>
                  <a:cubicBezTo>
                    <a:pt x="25" y="206"/>
                    <a:pt x="24" y="206"/>
                    <a:pt x="23" y="206"/>
                  </a:cubicBezTo>
                  <a:cubicBezTo>
                    <a:pt x="22" y="206"/>
                    <a:pt x="18" y="206"/>
                    <a:pt x="16" y="209"/>
                  </a:cubicBezTo>
                  <a:cubicBezTo>
                    <a:pt x="12" y="213"/>
                    <a:pt x="12" y="213"/>
                    <a:pt x="7" y="213"/>
                  </a:cubicBezTo>
                  <a:cubicBezTo>
                    <a:pt x="5" y="213"/>
                    <a:pt x="3" y="214"/>
                    <a:pt x="2" y="216"/>
                  </a:cubicBezTo>
                  <a:cubicBezTo>
                    <a:pt x="0" y="221"/>
                    <a:pt x="7" y="230"/>
                    <a:pt x="9" y="233"/>
                  </a:cubicBezTo>
                  <a:cubicBezTo>
                    <a:pt x="11" y="235"/>
                    <a:pt x="12" y="235"/>
                    <a:pt x="13" y="235"/>
                  </a:cubicBezTo>
                  <a:cubicBezTo>
                    <a:pt x="18" y="235"/>
                    <a:pt x="20" y="230"/>
                    <a:pt x="22" y="225"/>
                  </a:cubicBezTo>
                  <a:cubicBezTo>
                    <a:pt x="25" y="225"/>
                    <a:pt x="25" y="225"/>
                    <a:pt x="25" y="225"/>
                  </a:cubicBezTo>
                  <a:cubicBezTo>
                    <a:pt x="25" y="229"/>
                    <a:pt x="26" y="234"/>
                    <a:pt x="28" y="237"/>
                  </a:cubicBezTo>
                  <a:cubicBezTo>
                    <a:pt x="29" y="238"/>
                    <a:pt x="27" y="241"/>
                    <a:pt x="25" y="243"/>
                  </a:cubicBezTo>
                  <a:cubicBezTo>
                    <a:pt x="19" y="257"/>
                    <a:pt x="19" y="257"/>
                    <a:pt x="19" y="257"/>
                  </a:cubicBezTo>
                  <a:cubicBezTo>
                    <a:pt x="19" y="269"/>
                    <a:pt x="19" y="269"/>
                    <a:pt x="19" y="269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35" y="273"/>
                    <a:pt x="35" y="273"/>
                    <a:pt x="35" y="273"/>
                  </a:cubicBezTo>
                  <a:cubicBezTo>
                    <a:pt x="44" y="263"/>
                    <a:pt x="44" y="263"/>
                    <a:pt x="44" y="263"/>
                  </a:cubicBezTo>
                  <a:cubicBezTo>
                    <a:pt x="50" y="249"/>
                    <a:pt x="50" y="249"/>
                    <a:pt x="50" y="249"/>
                  </a:cubicBezTo>
                  <a:cubicBezTo>
                    <a:pt x="58" y="238"/>
                    <a:pt x="58" y="238"/>
                    <a:pt x="58" y="238"/>
                  </a:cubicBezTo>
                  <a:cubicBezTo>
                    <a:pt x="61" y="222"/>
                    <a:pt x="61" y="222"/>
                    <a:pt x="61" y="222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45" y="207"/>
                    <a:pt x="45" y="207"/>
                    <a:pt x="45" y="207"/>
                  </a:cubicBezTo>
                  <a:cubicBezTo>
                    <a:pt x="53" y="199"/>
                    <a:pt x="53" y="199"/>
                    <a:pt x="53" y="199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70" y="197"/>
                    <a:pt x="70" y="197"/>
                    <a:pt x="70" y="197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6" y="187"/>
                    <a:pt x="96" y="187"/>
                    <a:pt x="96" y="187"/>
                  </a:cubicBezTo>
                  <a:cubicBezTo>
                    <a:pt x="99" y="187"/>
                    <a:pt x="104" y="185"/>
                    <a:pt x="110" y="179"/>
                  </a:cubicBezTo>
                  <a:cubicBezTo>
                    <a:pt x="112" y="177"/>
                    <a:pt x="113" y="177"/>
                    <a:pt x="116" y="178"/>
                  </a:cubicBezTo>
                  <a:cubicBezTo>
                    <a:pt x="117" y="179"/>
                    <a:pt x="119" y="179"/>
                    <a:pt x="122" y="179"/>
                  </a:cubicBezTo>
                  <a:cubicBezTo>
                    <a:pt x="123" y="179"/>
                    <a:pt x="124" y="179"/>
                    <a:pt x="125" y="179"/>
                  </a:cubicBezTo>
                  <a:cubicBezTo>
                    <a:pt x="129" y="179"/>
                    <a:pt x="131" y="179"/>
                    <a:pt x="133" y="181"/>
                  </a:cubicBezTo>
                  <a:cubicBezTo>
                    <a:pt x="133" y="183"/>
                    <a:pt x="128" y="186"/>
                    <a:pt x="124" y="188"/>
                  </a:cubicBezTo>
                  <a:cubicBezTo>
                    <a:pt x="122" y="189"/>
                    <a:pt x="122" y="189"/>
                    <a:pt x="122" y="189"/>
                  </a:cubicBezTo>
                  <a:cubicBezTo>
                    <a:pt x="122" y="201"/>
                    <a:pt x="122" y="201"/>
                    <a:pt x="122" y="201"/>
                  </a:cubicBezTo>
                  <a:cubicBezTo>
                    <a:pt x="122" y="207"/>
                    <a:pt x="128" y="211"/>
                    <a:pt x="132" y="212"/>
                  </a:cubicBezTo>
                  <a:cubicBezTo>
                    <a:pt x="134" y="213"/>
                    <a:pt x="134" y="213"/>
                    <a:pt x="134" y="213"/>
                  </a:cubicBezTo>
                  <a:cubicBezTo>
                    <a:pt x="135" y="211"/>
                    <a:pt x="135" y="211"/>
                    <a:pt x="135" y="211"/>
                  </a:cubicBezTo>
                  <a:cubicBezTo>
                    <a:pt x="137" y="209"/>
                    <a:pt x="144" y="203"/>
                    <a:pt x="150" y="203"/>
                  </a:cubicBezTo>
                  <a:cubicBezTo>
                    <a:pt x="154" y="203"/>
                    <a:pt x="155" y="203"/>
                    <a:pt x="157" y="202"/>
                  </a:cubicBezTo>
                  <a:cubicBezTo>
                    <a:pt x="158" y="201"/>
                    <a:pt x="157" y="199"/>
                    <a:pt x="157" y="199"/>
                  </a:cubicBezTo>
                  <a:cubicBezTo>
                    <a:pt x="157" y="198"/>
                    <a:pt x="157" y="197"/>
                    <a:pt x="160" y="194"/>
                  </a:cubicBezTo>
                  <a:cubicBezTo>
                    <a:pt x="167" y="186"/>
                    <a:pt x="170" y="184"/>
                    <a:pt x="166" y="179"/>
                  </a:cubicBezTo>
                  <a:cubicBezTo>
                    <a:pt x="168" y="180"/>
                    <a:pt x="172" y="181"/>
                    <a:pt x="177" y="181"/>
                  </a:cubicBezTo>
                  <a:cubicBezTo>
                    <a:pt x="180" y="181"/>
                    <a:pt x="181" y="182"/>
                    <a:pt x="182" y="182"/>
                  </a:cubicBezTo>
                  <a:cubicBezTo>
                    <a:pt x="183" y="183"/>
                    <a:pt x="185" y="184"/>
                    <a:pt x="188" y="184"/>
                  </a:cubicBezTo>
                  <a:cubicBezTo>
                    <a:pt x="193" y="184"/>
                    <a:pt x="200" y="180"/>
                    <a:pt x="202" y="178"/>
                  </a:cubicBezTo>
                  <a:cubicBezTo>
                    <a:pt x="215" y="178"/>
                    <a:pt x="215" y="178"/>
                    <a:pt x="215" y="178"/>
                  </a:cubicBezTo>
                  <a:cubicBezTo>
                    <a:pt x="221" y="168"/>
                    <a:pt x="221" y="168"/>
                    <a:pt x="221" y="168"/>
                  </a:cubicBezTo>
                  <a:cubicBezTo>
                    <a:pt x="224" y="168"/>
                    <a:pt x="224" y="168"/>
                    <a:pt x="224" y="168"/>
                  </a:cubicBezTo>
                  <a:cubicBezTo>
                    <a:pt x="229" y="173"/>
                    <a:pt x="229" y="173"/>
                    <a:pt x="229" y="173"/>
                  </a:cubicBezTo>
                  <a:cubicBezTo>
                    <a:pt x="237" y="173"/>
                    <a:pt x="237" y="173"/>
                    <a:pt x="237" y="173"/>
                  </a:cubicBezTo>
                  <a:cubicBezTo>
                    <a:pt x="238" y="172"/>
                    <a:pt x="238" y="172"/>
                    <a:pt x="238" y="172"/>
                  </a:cubicBezTo>
                  <a:cubicBezTo>
                    <a:pt x="239" y="170"/>
                    <a:pt x="245" y="164"/>
                    <a:pt x="245" y="159"/>
                  </a:cubicBezTo>
                  <a:cubicBezTo>
                    <a:pt x="247" y="158"/>
                    <a:pt x="252" y="156"/>
                    <a:pt x="257" y="155"/>
                  </a:cubicBezTo>
                  <a:cubicBezTo>
                    <a:pt x="266" y="154"/>
                    <a:pt x="266" y="154"/>
                    <a:pt x="266" y="154"/>
                  </a:cubicBezTo>
                  <a:cubicBezTo>
                    <a:pt x="258" y="149"/>
                    <a:pt x="258" y="149"/>
                    <a:pt x="258" y="149"/>
                  </a:cubicBezTo>
                  <a:cubicBezTo>
                    <a:pt x="257" y="148"/>
                    <a:pt x="251" y="145"/>
                    <a:pt x="249" y="143"/>
                  </a:cubicBezTo>
                  <a:cubicBezTo>
                    <a:pt x="249" y="141"/>
                    <a:pt x="249" y="136"/>
                    <a:pt x="251" y="133"/>
                  </a:cubicBezTo>
                  <a:cubicBezTo>
                    <a:pt x="251" y="132"/>
                    <a:pt x="258" y="120"/>
                    <a:pt x="264" y="113"/>
                  </a:cubicBezTo>
                  <a:cubicBezTo>
                    <a:pt x="267" y="110"/>
                    <a:pt x="268" y="107"/>
                    <a:pt x="268" y="104"/>
                  </a:cubicBezTo>
                  <a:cubicBezTo>
                    <a:pt x="267" y="102"/>
                    <a:pt x="266" y="100"/>
                    <a:pt x="265" y="99"/>
                  </a:cubicBezTo>
                  <a:cubicBezTo>
                    <a:pt x="265" y="96"/>
                    <a:pt x="262" y="87"/>
                    <a:pt x="258" y="83"/>
                  </a:cubicBezTo>
                  <a:cubicBezTo>
                    <a:pt x="259" y="82"/>
                    <a:pt x="259" y="82"/>
                    <a:pt x="260" y="82"/>
                  </a:cubicBezTo>
                  <a:cubicBezTo>
                    <a:pt x="261" y="82"/>
                    <a:pt x="261" y="82"/>
                    <a:pt x="261" y="82"/>
                  </a:cubicBezTo>
                  <a:cubicBezTo>
                    <a:pt x="262" y="81"/>
                    <a:pt x="262" y="81"/>
                    <a:pt x="262" y="81"/>
                  </a:cubicBezTo>
                  <a:cubicBezTo>
                    <a:pt x="263" y="81"/>
                    <a:pt x="269" y="74"/>
                    <a:pt x="269" y="68"/>
                  </a:cubicBezTo>
                  <a:cubicBezTo>
                    <a:pt x="269" y="66"/>
                    <a:pt x="273" y="63"/>
                    <a:pt x="276" y="62"/>
                  </a:cubicBezTo>
                  <a:cubicBezTo>
                    <a:pt x="277" y="61"/>
                    <a:pt x="277" y="61"/>
                    <a:pt x="277" y="6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0"/>
                    <a:pt x="276" y="31"/>
                    <a:pt x="276" y="27"/>
                  </a:cubicBezTo>
                  <a:cubicBezTo>
                    <a:pt x="276" y="22"/>
                    <a:pt x="271" y="17"/>
                    <a:pt x="268" y="15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28" y="16"/>
                    <a:pt x="227" y="17"/>
                    <a:pt x="228" y="19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31" y="21"/>
                    <a:pt x="231" y="21"/>
                    <a:pt x="231" y="21"/>
                  </a:cubicBezTo>
                  <a:cubicBezTo>
                    <a:pt x="232" y="21"/>
                    <a:pt x="233" y="21"/>
                    <a:pt x="234" y="22"/>
                  </a:cubicBezTo>
                  <a:cubicBezTo>
                    <a:pt x="235" y="23"/>
                    <a:pt x="234" y="30"/>
                    <a:pt x="231" y="36"/>
                  </a:cubicBezTo>
                  <a:cubicBezTo>
                    <a:pt x="231" y="50"/>
                    <a:pt x="231" y="50"/>
                    <a:pt x="231" y="50"/>
                  </a:cubicBezTo>
                  <a:cubicBezTo>
                    <a:pt x="231" y="52"/>
                    <a:pt x="231" y="53"/>
                    <a:pt x="230" y="54"/>
                  </a:cubicBezTo>
                  <a:cubicBezTo>
                    <a:pt x="229" y="56"/>
                    <a:pt x="228" y="58"/>
                    <a:pt x="228" y="62"/>
                  </a:cubicBezTo>
                  <a:cubicBezTo>
                    <a:pt x="228" y="64"/>
                    <a:pt x="226" y="65"/>
                    <a:pt x="224" y="67"/>
                  </a:cubicBezTo>
                  <a:cubicBezTo>
                    <a:pt x="222" y="69"/>
                    <a:pt x="220" y="71"/>
                    <a:pt x="220" y="75"/>
                  </a:cubicBezTo>
                  <a:cubicBezTo>
                    <a:pt x="220" y="76"/>
                    <a:pt x="218" y="78"/>
                    <a:pt x="216" y="80"/>
                  </a:cubicBezTo>
                  <a:cubicBezTo>
                    <a:pt x="214" y="81"/>
                    <a:pt x="212" y="82"/>
                    <a:pt x="211" y="84"/>
                  </a:cubicBezTo>
                  <a:cubicBezTo>
                    <a:pt x="209" y="86"/>
                    <a:pt x="208" y="87"/>
                    <a:pt x="206" y="89"/>
                  </a:cubicBezTo>
                  <a:cubicBezTo>
                    <a:pt x="204" y="92"/>
                    <a:pt x="201" y="95"/>
                    <a:pt x="197" y="99"/>
                  </a:cubicBezTo>
                  <a:cubicBezTo>
                    <a:pt x="193" y="104"/>
                    <a:pt x="187" y="108"/>
                    <a:pt x="183" y="110"/>
                  </a:cubicBezTo>
                  <a:cubicBezTo>
                    <a:pt x="180" y="96"/>
                    <a:pt x="180" y="96"/>
                    <a:pt x="180" y="96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7" y="96"/>
                    <a:pt x="171" y="96"/>
                    <a:pt x="167" y="101"/>
                  </a:cubicBezTo>
                  <a:cubicBezTo>
                    <a:pt x="163" y="105"/>
                    <a:pt x="160" y="115"/>
                    <a:pt x="160" y="123"/>
                  </a:cubicBezTo>
                  <a:cubicBezTo>
                    <a:pt x="160" y="126"/>
                    <a:pt x="154" y="129"/>
                    <a:pt x="151" y="129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47" y="147"/>
                    <a:pt x="143" y="152"/>
                    <a:pt x="136" y="152"/>
                  </a:cubicBezTo>
                  <a:cubicBezTo>
                    <a:pt x="134" y="152"/>
                    <a:pt x="133" y="152"/>
                    <a:pt x="133" y="152"/>
                  </a:cubicBezTo>
                  <a:cubicBezTo>
                    <a:pt x="133" y="151"/>
                    <a:pt x="133" y="151"/>
                    <a:pt x="133" y="151"/>
                  </a:cubicBezTo>
                  <a:lnTo>
                    <a:pt x="14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27"/>
            <p:cNvSpPr>
              <a:spLocks/>
            </p:cNvSpPr>
            <p:nvPr/>
          </p:nvSpPr>
          <p:spPr bwMode="auto">
            <a:xfrm>
              <a:off x="5832475" y="1277938"/>
              <a:ext cx="39688" cy="39688"/>
            </a:xfrm>
            <a:custGeom>
              <a:avLst/>
              <a:gdLst>
                <a:gd name="T0" fmla="*/ 44 w 57"/>
                <a:gd name="T1" fmla="*/ 28 h 56"/>
                <a:gd name="T2" fmla="*/ 45 w 57"/>
                <a:gd name="T3" fmla="*/ 28 h 56"/>
                <a:gd name="T4" fmla="*/ 53 w 57"/>
                <a:gd name="T5" fmla="*/ 18 h 56"/>
                <a:gd name="T6" fmla="*/ 54 w 57"/>
                <a:gd name="T7" fmla="*/ 17 h 56"/>
                <a:gd name="T8" fmla="*/ 54 w 57"/>
                <a:gd name="T9" fmla="*/ 3 h 56"/>
                <a:gd name="T10" fmla="*/ 48 w 57"/>
                <a:gd name="T11" fmla="*/ 0 h 56"/>
                <a:gd name="T12" fmla="*/ 45 w 57"/>
                <a:gd name="T13" fmla="*/ 0 h 56"/>
                <a:gd name="T14" fmla="*/ 44 w 57"/>
                <a:gd name="T15" fmla="*/ 0 h 56"/>
                <a:gd name="T16" fmla="*/ 35 w 57"/>
                <a:gd name="T17" fmla="*/ 6 h 56"/>
                <a:gd name="T18" fmla="*/ 23 w 57"/>
                <a:gd name="T19" fmla="*/ 14 h 56"/>
                <a:gd name="T20" fmla="*/ 16 w 57"/>
                <a:gd name="T21" fmla="*/ 21 h 56"/>
                <a:gd name="T22" fmla="*/ 6 w 57"/>
                <a:gd name="T23" fmla="*/ 21 h 56"/>
                <a:gd name="T24" fmla="*/ 0 w 57"/>
                <a:gd name="T25" fmla="*/ 26 h 56"/>
                <a:gd name="T26" fmla="*/ 0 w 57"/>
                <a:gd name="T27" fmla="*/ 35 h 56"/>
                <a:gd name="T28" fmla="*/ 4 w 57"/>
                <a:gd name="T29" fmla="*/ 44 h 56"/>
                <a:gd name="T30" fmla="*/ 11 w 57"/>
                <a:gd name="T31" fmla="*/ 56 h 56"/>
                <a:gd name="T32" fmla="*/ 18 w 57"/>
                <a:gd name="T33" fmla="*/ 53 h 56"/>
                <a:gd name="T34" fmla="*/ 25 w 57"/>
                <a:gd name="T35" fmla="*/ 47 h 56"/>
                <a:gd name="T36" fmla="*/ 32 w 57"/>
                <a:gd name="T37" fmla="*/ 37 h 56"/>
                <a:gd name="T38" fmla="*/ 31 w 57"/>
                <a:gd name="T39" fmla="*/ 32 h 56"/>
                <a:gd name="T40" fmla="*/ 31 w 57"/>
                <a:gd name="T41" fmla="*/ 32 h 56"/>
                <a:gd name="T42" fmla="*/ 44 w 57"/>
                <a:gd name="T43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56">
                  <a:moveTo>
                    <a:pt x="44" y="28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5" y="16"/>
                    <a:pt x="57" y="7"/>
                    <a:pt x="54" y="3"/>
                  </a:cubicBezTo>
                  <a:cubicBezTo>
                    <a:pt x="52" y="1"/>
                    <a:pt x="50" y="0"/>
                    <a:pt x="48" y="0"/>
                  </a:cubicBezTo>
                  <a:cubicBezTo>
                    <a:pt x="47" y="0"/>
                    <a:pt x="46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0"/>
                    <a:pt x="39" y="2"/>
                    <a:pt x="35" y="6"/>
                  </a:cubicBezTo>
                  <a:cubicBezTo>
                    <a:pt x="31" y="10"/>
                    <a:pt x="23" y="14"/>
                    <a:pt x="23" y="14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9"/>
                    <a:pt x="2" y="42"/>
                    <a:pt x="4" y="44"/>
                  </a:cubicBezTo>
                  <a:cubicBezTo>
                    <a:pt x="5" y="48"/>
                    <a:pt x="6" y="56"/>
                    <a:pt x="11" y="56"/>
                  </a:cubicBezTo>
                  <a:cubicBezTo>
                    <a:pt x="13" y="56"/>
                    <a:pt x="15" y="55"/>
                    <a:pt x="18" y="53"/>
                  </a:cubicBezTo>
                  <a:cubicBezTo>
                    <a:pt x="20" y="50"/>
                    <a:pt x="23" y="48"/>
                    <a:pt x="25" y="47"/>
                  </a:cubicBezTo>
                  <a:cubicBezTo>
                    <a:pt x="28" y="45"/>
                    <a:pt x="32" y="42"/>
                    <a:pt x="32" y="37"/>
                  </a:cubicBezTo>
                  <a:cubicBezTo>
                    <a:pt x="32" y="35"/>
                    <a:pt x="31" y="33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30"/>
                    <a:pt x="40" y="28"/>
                    <a:pt x="4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28"/>
            <p:cNvSpPr>
              <a:spLocks/>
            </p:cNvSpPr>
            <p:nvPr/>
          </p:nvSpPr>
          <p:spPr bwMode="auto">
            <a:xfrm>
              <a:off x="5945188" y="1066800"/>
              <a:ext cx="100013" cy="95250"/>
            </a:xfrm>
            <a:custGeom>
              <a:avLst/>
              <a:gdLst>
                <a:gd name="T0" fmla="*/ 0 w 145"/>
                <a:gd name="T1" fmla="*/ 137 h 137"/>
                <a:gd name="T2" fmla="*/ 14 w 145"/>
                <a:gd name="T3" fmla="*/ 111 h 137"/>
                <a:gd name="T4" fmla="*/ 38 w 145"/>
                <a:gd name="T5" fmla="*/ 111 h 137"/>
                <a:gd name="T6" fmla="*/ 22 w 145"/>
                <a:gd name="T7" fmla="*/ 94 h 137"/>
                <a:gd name="T8" fmla="*/ 22 w 145"/>
                <a:gd name="T9" fmla="*/ 91 h 137"/>
                <a:gd name="T10" fmla="*/ 33 w 145"/>
                <a:gd name="T11" fmla="*/ 95 h 137"/>
                <a:gd name="T12" fmla="*/ 34 w 145"/>
                <a:gd name="T13" fmla="*/ 92 h 137"/>
                <a:gd name="T14" fmla="*/ 42 w 145"/>
                <a:gd name="T15" fmla="*/ 87 h 137"/>
                <a:gd name="T16" fmla="*/ 48 w 145"/>
                <a:gd name="T17" fmla="*/ 94 h 137"/>
                <a:gd name="T18" fmla="*/ 54 w 145"/>
                <a:gd name="T19" fmla="*/ 95 h 137"/>
                <a:gd name="T20" fmla="*/ 68 w 145"/>
                <a:gd name="T21" fmla="*/ 104 h 137"/>
                <a:gd name="T22" fmla="*/ 74 w 145"/>
                <a:gd name="T23" fmla="*/ 107 h 137"/>
                <a:gd name="T24" fmla="*/ 80 w 145"/>
                <a:gd name="T25" fmla="*/ 103 h 137"/>
                <a:gd name="T26" fmla="*/ 83 w 145"/>
                <a:gd name="T27" fmla="*/ 99 h 137"/>
                <a:gd name="T28" fmla="*/ 88 w 145"/>
                <a:gd name="T29" fmla="*/ 93 h 137"/>
                <a:gd name="T30" fmla="*/ 87 w 145"/>
                <a:gd name="T31" fmla="*/ 80 h 137"/>
                <a:gd name="T32" fmla="*/ 100 w 145"/>
                <a:gd name="T33" fmla="*/ 77 h 137"/>
                <a:gd name="T34" fmla="*/ 123 w 145"/>
                <a:gd name="T35" fmla="*/ 69 h 137"/>
                <a:gd name="T36" fmla="*/ 143 w 145"/>
                <a:gd name="T37" fmla="*/ 56 h 137"/>
                <a:gd name="T38" fmla="*/ 131 w 145"/>
                <a:gd name="T39" fmla="*/ 56 h 137"/>
                <a:gd name="T40" fmla="*/ 132 w 145"/>
                <a:gd name="T41" fmla="*/ 52 h 137"/>
                <a:gd name="T42" fmla="*/ 143 w 145"/>
                <a:gd name="T43" fmla="*/ 42 h 137"/>
                <a:gd name="T44" fmla="*/ 144 w 145"/>
                <a:gd name="T45" fmla="*/ 36 h 137"/>
                <a:gd name="T46" fmla="*/ 135 w 145"/>
                <a:gd name="T47" fmla="*/ 32 h 137"/>
                <a:gd name="T48" fmla="*/ 134 w 145"/>
                <a:gd name="T49" fmla="*/ 32 h 137"/>
                <a:gd name="T50" fmla="*/ 134 w 145"/>
                <a:gd name="T51" fmla="*/ 32 h 137"/>
                <a:gd name="T52" fmla="*/ 120 w 145"/>
                <a:gd name="T53" fmla="*/ 39 h 137"/>
                <a:gd name="T54" fmla="*/ 112 w 145"/>
                <a:gd name="T55" fmla="*/ 41 h 137"/>
                <a:gd name="T56" fmla="*/ 100 w 145"/>
                <a:gd name="T57" fmla="*/ 37 h 137"/>
                <a:gd name="T58" fmla="*/ 99 w 145"/>
                <a:gd name="T59" fmla="*/ 37 h 137"/>
                <a:gd name="T60" fmla="*/ 85 w 145"/>
                <a:gd name="T61" fmla="*/ 29 h 137"/>
                <a:gd name="T62" fmla="*/ 82 w 145"/>
                <a:gd name="T63" fmla="*/ 26 h 137"/>
                <a:gd name="T64" fmla="*/ 72 w 145"/>
                <a:gd name="T65" fmla="*/ 12 h 137"/>
                <a:gd name="T66" fmla="*/ 71 w 145"/>
                <a:gd name="T67" fmla="*/ 11 h 137"/>
                <a:gd name="T68" fmla="*/ 48 w 145"/>
                <a:gd name="T69" fmla="*/ 0 h 137"/>
                <a:gd name="T70" fmla="*/ 42 w 145"/>
                <a:gd name="T71" fmla="*/ 2 h 137"/>
                <a:gd name="T72" fmla="*/ 45 w 145"/>
                <a:gd name="T73" fmla="*/ 6 h 137"/>
                <a:gd name="T74" fmla="*/ 49 w 145"/>
                <a:gd name="T75" fmla="*/ 9 h 137"/>
                <a:gd name="T76" fmla="*/ 46 w 145"/>
                <a:gd name="T77" fmla="*/ 22 h 137"/>
                <a:gd name="T78" fmla="*/ 42 w 145"/>
                <a:gd name="T79" fmla="*/ 38 h 137"/>
                <a:gd name="T80" fmla="*/ 41 w 145"/>
                <a:gd name="T81" fmla="*/ 49 h 137"/>
                <a:gd name="T82" fmla="*/ 35 w 145"/>
                <a:gd name="T83" fmla="*/ 60 h 137"/>
                <a:gd name="T84" fmla="*/ 30 w 145"/>
                <a:gd name="T85" fmla="*/ 60 h 137"/>
                <a:gd name="T86" fmla="*/ 22 w 145"/>
                <a:gd name="T87" fmla="*/ 59 h 137"/>
                <a:gd name="T88" fmla="*/ 16 w 145"/>
                <a:gd name="T89" fmla="*/ 61 h 137"/>
                <a:gd name="T90" fmla="*/ 16 w 145"/>
                <a:gd name="T91" fmla="*/ 72 h 137"/>
                <a:gd name="T92" fmla="*/ 9 w 145"/>
                <a:gd name="T93" fmla="*/ 77 h 137"/>
                <a:gd name="T94" fmla="*/ 5 w 145"/>
                <a:gd name="T95" fmla="*/ 89 h 137"/>
                <a:gd name="T96" fmla="*/ 5 w 145"/>
                <a:gd name="T97" fmla="*/ 91 h 137"/>
                <a:gd name="T98" fmla="*/ 6 w 145"/>
                <a:gd name="T99" fmla="*/ 98 h 137"/>
                <a:gd name="T100" fmla="*/ 6 w 145"/>
                <a:gd name="T101" fmla="*/ 107 h 137"/>
                <a:gd name="T102" fmla="*/ 0 w 145"/>
                <a:gd name="T10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5" h="137">
                  <a:moveTo>
                    <a:pt x="0" y="137"/>
                  </a:moveTo>
                  <a:cubicBezTo>
                    <a:pt x="14" y="111"/>
                    <a:pt x="14" y="111"/>
                    <a:pt x="14" y="111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91"/>
                    <a:pt x="35" y="88"/>
                    <a:pt x="42" y="87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63" y="98"/>
                    <a:pt x="68" y="104"/>
                  </a:cubicBezTo>
                  <a:cubicBezTo>
                    <a:pt x="70" y="105"/>
                    <a:pt x="72" y="107"/>
                    <a:pt x="74" y="107"/>
                  </a:cubicBezTo>
                  <a:cubicBezTo>
                    <a:pt x="77" y="107"/>
                    <a:pt x="79" y="105"/>
                    <a:pt x="80" y="103"/>
                  </a:cubicBezTo>
                  <a:cubicBezTo>
                    <a:pt x="81" y="101"/>
                    <a:pt x="81" y="100"/>
                    <a:pt x="83" y="99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91" y="89"/>
                    <a:pt x="89" y="84"/>
                    <a:pt x="87" y="80"/>
                  </a:cubicBezTo>
                  <a:cubicBezTo>
                    <a:pt x="92" y="78"/>
                    <a:pt x="98" y="77"/>
                    <a:pt x="100" y="77"/>
                  </a:cubicBezTo>
                  <a:cubicBezTo>
                    <a:pt x="104" y="77"/>
                    <a:pt x="119" y="71"/>
                    <a:pt x="123" y="69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4" y="51"/>
                    <a:pt x="139" y="47"/>
                    <a:pt x="143" y="42"/>
                  </a:cubicBezTo>
                  <a:cubicBezTo>
                    <a:pt x="145" y="40"/>
                    <a:pt x="145" y="37"/>
                    <a:pt x="144" y="36"/>
                  </a:cubicBezTo>
                  <a:cubicBezTo>
                    <a:pt x="143" y="32"/>
                    <a:pt x="138" y="32"/>
                    <a:pt x="135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0" y="35"/>
                    <a:pt x="123" y="39"/>
                    <a:pt x="120" y="39"/>
                  </a:cubicBezTo>
                  <a:cubicBezTo>
                    <a:pt x="116" y="39"/>
                    <a:pt x="113" y="40"/>
                    <a:pt x="112" y="41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99" y="37"/>
                    <a:pt x="99" y="37"/>
                    <a:pt x="99" y="37"/>
                  </a:cubicBezTo>
                  <a:cubicBezTo>
                    <a:pt x="98" y="37"/>
                    <a:pt x="92" y="37"/>
                    <a:pt x="85" y="29"/>
                  </a:cubicBezTo>
                  <a:cubicBezTo>
                    <a:pt x="83" y="28"/>
                    <a:pt x="82" y="26"/>
                    <a:pt x="82" y="26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7" y="9"/>
                    <a:pt x="54" y="0"/>
                    <a:pt x="48" y="0"/>
                  </a:cubicBezTo>
                  <a:cubicBezTo>
                    <a:pt x="45" y="0"/>
                    <a:pt x="43" y="0"/>
                    <a:pt x="42" y="2"/>
                  </a:cubicBezTo>
                  <a:cubicBezTo>
                    <a:pt x="42" y="4"/>
                    <a:pt x="42" y="5"/>
                    <a:pt x="45" y="6"/>
                  </a:cubicBezTo>
                  <a:cubicBezTo>
                    <a:pt x="46" y="7"/>
                    <a:pt x="47" y="7"/>
                    <a:pt x="49" y="9"/>
                  </a:cubicBezTo>
                  <a:cubicBezTo>
                    <a:pt x="50" y="10"/>
                    <a:pt x="48" y="17"/>
                    <a:pt x="46" y="22"/>
                  </a:cubicBezTo>
                  <a:cubicBezTo>
                    <a:pt x="46" y="22"/>
                    <a:pt x="42" y="31"/>
                    <a:pt x="42" y="38"/>
                  </a:cubicBezTo>
                  <a:cubicBezTo>
                    <a:pt x="42" y="43"/>
                    <a:pt x="42" y="47"/>
                    <a:pt x="41" y="49"/>
                  </a:cubicBezTo>
                  <a:cubicBezTo>
                    <a:pt x="40" y="51"/>
                    <a:pt x="36" y="55"/>
                    <a:pt x="35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9" y="60"/>
                    <a:pt x="26" y="59"/>
                    <a:pt x="22" y="59"/>
                  </a:cubicBezTo>
                  <a:cubicBezTo>
                    <a:pt x="19" y="59"/>
                    <a:pt x="17" y="60"/>
                    <a:pt x="16" y="61"/>
                  </a:cubicBezTo>
                  <a:cubicBezTo>
                    <a:pt x="13" y="64"/>
                    <a:pt x="14" y="69"/>
                    <a:pt x="16" y="72"/>
                  </a:cubicBezTo>
                  <a:cubicBezTo>
                    <a:pt x="14" y="73"/>
                    <a:pt x="11" y="75"/>
                    <a:pt x="9" y="77"/>
                  </a:cubicBezTo>
                  <a:cubicBezTo>
                    <a:pt x="5" y="81"/>
                    <a:pt x="5" y="84"/>
                    <a:pt x="5" y="89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4"/>
                    <a:pt x="6" y="96"/>
                    <a:pt x="6" y="98"/>
                  </a:cubicBezTo>
                  <a:cubicBezTo>
                    <a:pt x="6" y="107"/>
                    <a:pt x="6" y="107"/>
                    <a:pt x="6" y="107"/>
                  </a:cubicBezTo>
                  <a:lnTo>
                    <a:pt x="0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29"/>
            <p:cNvSpPr>
              <a:spLocks/>
            </p:cNvSpPr>
            <p:nvPr/>
          </p:nvSpPr>
          <p:spPr bwMode="auto">
            <a:xfrm>
              <a:off x="5975350" y="874713"/>
              <a:ext cx="55563" cy="185738"/>
            </a:xfrm>
            <a:custGeom>
              <a:avLst/>
              <a:gdLst>
                <a:gd name="T0" fmla="*/ 10 w 81"/>
                <a:gd name="T1" fmla="*/ 104 h 267"/>
                <a:gd name="T2" fmla="*/ 13 w 81"/>
                <a:gd name="T3" fmla="*/ 125 h 267"/>
                <a:gd name="T4" fmla="*/ 12 w 81"/>
                <a:gd name="T5" fmla="*/ 151 h 267"/>
                <a:gd name="T6" fmla="*/ 6 w 81"/>
                <a:gd name="T7" fmla="*/ 168 h 267"/>
                <a:gd name="T8" fmla="*/ 6 w 81"/>
                <a:gd name="T9" fmla="*/ 172 h 267"/>
                <a:gd name="T10" fmla="*/ 9 w 81"/>
                <a:gd name="T11" fmla="*/ 192 h 267"/>
                <a:gd name="T12" fmla="*/ 5 w 81"/>
                <a:gd name="T13" fmla="*/ 214 h 267"/>
                <a:gd name="T14" fmla="*/ 7 w 81"/>
                <a:gd name="T15" fmla="*/ 246 h 267"/>
                <a:gd name="T16" fmla="*/ 17 w 81"/>
                <a:gd name="T17" fmla="*/ 254 h 267"/>
                <a:gd name="T18" fmla="*/ 35 w 81"/>
                <a:gd name="T19" fmla="*/ 246 h 267"/>
                <a:gd name="T20" fmla="*/ 39 w 81"/>
                <a:gd name="T21" fmla="*/ 256 h 267"/>
                <a:gd name="T22" fmla="*/ 44 w 81"/>
                <a:gd name="T23" fmla="*/ 258 h 267"/>
                <a:gd name="T24" fmla="*/ 50 w 81"/>
                <a:gd name="T25" fmla="*/ 236 h 267"/>
                <a:gd name="T26" fmla="*/ 39 w 81"/>
                <a:gd name="T27" fmla="*/ 223 h 267"/>
                <a:gd name="T28" fmla="*/ 31 w 81"/>
                <a:gd name="T29" fmla="*/ 217 h 267"/>
                <a:gd name="T30" fmla="*/ 29 w 81"/>
                <a:gd name="T31" fmla="*/ 206 h 267"/>
                <a:gd name="T32" fmla="*/ 27 w 81"/>
                <a:gd name="T33" fmla="*/ 193 h 267"/>
                <a:gd name="T34" fmla="*/ 30 w 81"/>
                <a:gd name="T35" fmla="*/ 189 h 267"/>
                <a:gd name="T36" fmla="*/ 36 w 81"/>
                <a:gd name="T37" fmla="*/ 178 h 267"/>
                <a:gd name="T38" fmla="*/ 46 w 81"/>
                <a:gd name="T39" fmla="*/ 172 h 267"/>
                <a:gd name="T40" fmla="*/ 66 w 81"/>
                <a:gd name="T41" fmla="*/ 182 h 267"/>
                <a:gd name="T42" fmla="*/ 62 w 81"/>
                <a:gd name="T43" fmla="*/ 172 h 267"/>
                <a:gd name="T44" fmla="*/ 60 w 81"/>
                <a:gd name="T45" fmla="*/ 168 h 267"/>
                <a:gd name="T46" fmla="*/ 59 w 81"/>
                <a:gd name="T47" fmla="*/ 141 h 267"/>
                <a:gd name="T48" fmla="*/ 51 w 81"/>
                <a:gd name="T49" fmla="*/ 116 h 267"/>
                <a:gd name="T50" fmla="*/ 43 w 81"/>
                <a:gd name="T51" fmla="*/ 96 h 267"/>
                <a:gd name="T52" fmla="*/ 43 w 81"/>
                <a:gd name="T53" fmla="*/ 83 h 267"/>
                <a:gd name="T54" fmla="*/ 41 w 81"/>
                <a:gd name="T55" fmla="*/ 68 h 267"/>
                <a:gd name="T56" fmla="*/ 42 w 81"/>
                <a:gd name="T57" fmla="*/ 47 h 267"/>
                <a:gd name="T58" fmla="*/ 41 w 81"/>
                <a:gd name="T59" fmla="*/ 35 h 267"/>
                <a:gd name="T60" fmla="*/ 36 w 81"/>
                <a:gd name="T61" fmla="*/ 31 h 267"/>
                <a:gd name="T62" fmla="*/ 35 w 81"/>
                <a:gd name="T63" fmla="*/ 7 h 267"/>
                <a:gd name="T64" fmla="*/ 34 w 81"/>
                <a:gd name="T65" fmla="*/ 4 h 267"/>
                <a:gd name="T66" fmla="*/ 23 w 81"/>
                <a:gd name="T67" fmla="*/ 1 h 267"/>
                <a:gd name="T68" fmla="*/ 16 w 81"/>
                <a:gd name="T69" fmla="*/ 2 h 267"/>
                <a:gd name="T70" fmla="*/ 12 w 81"/>
                <a:gd name="T71" fmla="*/ 22 h 267"/>
                <a:gd name="T72" fmla="*/ 14 w 81"/>
                <a:gd name="T73" fmla="*/ 31 h 267"/>
                <a:gd name="T74" fmla="*/ 1 w 81"/>
                <a:gd name="T75" fmla="*/ 46 h 267"/>
                <a:gd name="T76" fmla="*/ 1 w 81"/>
                <a:gd name="T77" fmla="*/ 77 h 267"/>
                <a:gd name="T78" fmla="*/ 6 w 81"/>
                <a:gd name="T79" fmla="*/ 9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1" h="267">
                  <a:moveTo>
                    <a:pt x="6" y="99"/>
                  </a:moveTo>
                  <a:cubicBezTo>
                    <a:pt x="10" y="104"/>
                    <a:pt x="10" y="104"/>
                    <a:pt x="10" y="104"/>
                  </a:cubicBezTo>
                  <a:cubicBezTo>
                    <a:pt x="13" y="107"/>
                    <a:pt x="13" y="111"/>
                    <a:pt x="13" y="11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33"/>
                    <a:pt x="13" y="140"/>
                    <a:pt x="14" y="142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1" y="153"/>
                    <a:pt x="10" y="155"/>
                    <a:pt x="10" y="160"/>
                  </a:cubicBezTo>
                  <a:cubicBezTo>
                    <a:pt x="10" y="163"/>
                    <a:pt x="7" y="167"/>
                    <a:pt x="6" y="168"/>
                  </a:cubicBezTo>
                  <a:cubicBezTo>
                    <a:pt x="4" y="170"/>
                    <a:pt x="4" y="170"/>
                    <a:pt x="4" y="170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6" y="172"/>
                    <a:pt x="7" y="173"/>
                    <a:pt x="7" y="178"/>
                  </a:cubicBezTo>
                  <a:cubicBezTo>
                    <a:pt x="7" y="183"/>
                    <a:pt x="8" y="190"/>
                    <a:pt x="9" y="192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5" y="214"/>
                    <a:pt x="5" y="214"/>
                    <a:pt x="5" y="214"/>
                  </a:cubicBezTo>
                  <a:cubicBezTo>
                    <a:pt x="2" y="230"/>
                    <a:pt x="2" y="230"/>
                    <a:pt x="2" y="230"/>
                  </a:cubicBezTo>
                  <a:cubicBezTo>
                    <a:pt x="7" y="246"/>
                    <a:pt x="7" y="246"/>
                    <a:pt x="7" y="246"/>
                  </a:cubicBezTo>
                  <a:cubicBezTo>
                    <a:pt x="5" y="267"/>
                    <a:pt x="5" y="267"/>
                    <a:pt x="5" y="267"/>
                  </a:cubicBezTo>
                  <a:cubicBezTo>
                    <a:pt x="17" y="254"/>
                    <a:pt x="17" y="254"/>
                    <a:pt x="17" y="254"/>
                  </a:cubicBezTo>
                  <a:cubicBezTo>
                    <a:pt x="24" y="246"/>
                    <a:pt x="24" y="246"/>
                    <a:pt x="24" y="246"/>
                  </a:cubicBezTo>
                  <a:cubicBezTo>
                    <a:pt x="35" y="246"/>
                    <a:pt x="35" y="246"/>
                    <a:pt x="35" y="246"/>
                  </a:cubicBezTo>
                  <a:cubicBezTo>
                    <a:pt x="34" y="249"/>
                    <a:pt x="34" y="252"/>
                    <a:pt x="35" y="254"/>
                  </a:cubicBezTo>
                  <a:cubicBezTo>
                    <a:pt x="36" y="256"/>
                    <a:pt x="37" y="256"/>
                    <a:pt x="39" y="256"/>
                  </a:cubicBezTo>
                  <a:cubicBezTo>
                    <a:pt x="40" y="256"/>
                    <a:pt x="40" y="257"/>
                    <a:pt x="41" y="257"/>
                  </a:cubicBezTo>
                  <a:cubicBezTo>
                    <a:pt x="42" y="257"/>
                    <a:pt x="43" y="258"/>
                    <a:pt x="44" y="258"/>
                  </a:cubicBezTo>
                  <a:cubicBezTo>
                    <a:pt x="48" y="258"/>
                    <a:pt x="50" y="255"/>
                    <a:pt x="50" y="250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39" y="223"/>
                    <a:pt x="39" y="223"/>
                    <a:pt x="39" y="223"/>
                  </a:cubicBezTo>
                  <a:cubicBezTo>
                    <a:pt x="39" y="223"/>
                    <a:pt x="37" y="222"/>
                    <a:pt x="35" y="220"/>
                  </a:cubicBezTo>
                  <a:cubicBezTo>
                    <a:pt x="33" y="218"/>
                    <a:pt x="32" y="218"/>
                    <a:pt x="31" y="217"/>
                  </a:cubicBezTo>
                  <a:cubicBezTo>
                    <a:pt x="30" y="216"/>
                    <a:pt x="30" y="216"/>
                    <a:pt x="30" y="213"/>
                  </a:cubicBezTo>
                  <a:cubicBezTo>
                    <a:pt x="30" y="210"/>
                    <a:pt x="29" y="208"/>
                    <a:pt x="29" y="206"/>
                  </a:cubicBezTo>
                  <a:cubicBezTo>
                    <a:pt x="28" y="203"/>
                    <a:pt x="28" y="201"/>
                    <a:pt x="28" y="198"/>
                  </a:cubicBezTo>
                  <a:cubicBezTo>
                    <a:pt x="28" y="195"/>
                    <a:pt x="28" y="194"/>
                    <a:pt x="27" y="193"/>
                  </a:cubicBezTo>
                  <a:cubicBezTo>
                    <a:pt x="27" y="193"/>
                    <a:pt x="27" y="192"/>
                    <a:pt x="27" y="192"/>
                  </a:cubicBezTo>
                  <a:cubicBezTo>
                    <a:pt x="27" y="192"/>
                    <a:pt x="29" y="191"/>
                    <a:pt x="30" y="189"/>
                  </a:cubicBezTo>
                  <a:cubicBezTo>
                    <a:pt x="33" y="186"/>
                    <a:pt x="33" y="184"/>
                    <a:pt x="33" y="182"/>
                  </a:cubicBezTo>
                  <a:cubicBezTo>
                    <a:pt x="33" y="181"/>
                    <a:pt x="33" y="180"/>
                    <a:pt x="36" y="178"/>
                  </a:cubicBezTo>
                  <a:cubicBezTo>
                    <a:pt x="38" y="175"/>
                    <a:pt x="40" y="172"/>
                    <a:pt x="41" y="170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56" y="176"/>
                    <a:pt x="56" y="176"/>
                    <a:pt x="56" y="176"/>
                  </a:cubicBezTo>
                  <a:cubicBezTo>
                    <a:pt x="60" y="180"/>
                    <a:pt x="65" y="182"/>
                    <a:pt x="66" y="182"/>
                  </a:cubicBezTo>
                  <a:cubicBezTo>
                    <a:pt x="81" y="185"/>
                    <a:pt x="81" y="185"/>
                    <a:pt x="81" y="185"/>
                  </a:cubicBezTo>
                  <a:cubicBezTo>
                    <a:pt x="62" y="172"/>
                    <a:pt x="62" y="172"/>
                    <a:pt x="62" y="172"/>
                  </a:cubicBezTo>
                  <a:cubicBezTo>
                    <a:pt x="61" y="171"/>
                    <a:pt x="61" y="171"/>
                    <a:pt x="61" y="171"/>
                  </a:cubicBezTo>
                  <a:cubicBezTo>
                    <a:pt x="60" y="170"/>
                    <a:pt x="60" y="169"/>
                    <a:pt x="60" y="168"/>
                  </a:cubicBezTo>
                  <a:cubicBezTo>
                    <a:pt x="60" y="160"/>
                    <a:pt x="59" y="154"/>
                    <a:pt x="59" y="154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9" y="136"/>
                    <a:pt x="54" y="129"/>
                    <a:pt x="51" y="127"/>
                  </a:cubicBezTo>
                  <a:cubicBezTo>
                    <a:pt x="51" y="116"/>
                    <a:pt x="51" y="116"/>
                    <a:pt x="51" y="116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44" y="105"/>
                    <a:pt x="43" y="101"/>
                    <a:pt x="43" y="96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0" y="79"/>
                    <a:pt x="40" y="75"/>
                  </a:cubicBezTo>
                  <a:cubicBezTo>
                    <a:pt x="40" y="72"/>
                    <a:pt x="41" y="70"/>
                    <a:pt x="41" y="68"/>
                  </a:cubicBezTo>
                  <a:cubicBezTo>
                    <a:pt x="41" y="65"/>
                    <a:pt x="41" y="63"/>
                    <a:pt x="41" y="60"/>
                  </a:cubicBezTo>
                  <a:cubicBezTo>
                    <a:pt x="41" y="55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6" y="33"/>
                    <a:pt x="36" y="31"/>
                  </a:cubicBezTo>
                  <a:cubicBezTo>
                    <a:pt x="36" y="28"/>
                    <a:pt x="34" y="26"/>
                    <a:pt x="33" y="25"/>
                  </a:cubicBezTo>
                  <a:cubicBezTo>
                    <a:pt x="36" y="20"/>
                    <a:pt x="36" y="10"/>
                    <a:pt x="35" y="7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0" y="1"/>
                    <a:pt x="25" y="1"/>
                  </a:cubicBezTo>
                  <a:cubicBezTo>
                    <a:pt x="25" y="1"/>
                    <a:pt x="24" y="1"/>
                    <a:pt x="23" y="1"/>
                  </a:cubicBezTo>
                  <a:cubicBezTo>
                    <a:pt x="22" y="0"/>
                    <a:pt x="20" y="0"/>
                    <a:pt x="19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4" y="4"/>
                    <a:pt x="15" y="6"/>
                    <a:pt x="16" y="9"/>
                  </a:cubicBezTo>
                  <a:cubicBezTo>
                    <a:pt x="18" y="15"/>
                    <a:pt x="12" y="22"/>
                    <a:pt x="12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6" y="37"/>
                    <a:pt x="1" y="40"/>
                    <a:pt x="1" y="46"/>
                  </a:cubicBezTo>
                  <a:cubicBezTo>
                    <a:pt x="1" y="53"/>
                    <a:pt x="1" y="66"/>
                    <a:pt x="1" y="6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90"/>
                    <a:pt x="0" y="90"/>
                    <a:pt x="0" y="90"/>
                  </a:cubicBezTo>
                  <a:lnTo>
                    <a:pt x="6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30"/>
            <p:cNvSpPr>
              <a:spLocks/>
            </p:cNvSpPr>
            <p:nvPr/>
          </p:nvSpPr>
          <p:spPr bwMode="auto">
            <a:xfrm>
              <a:off x="4032250" y="147638"/>
              <a:ext cx="211138" cy="122238"/>
            </a:xfrm>
            <a:custGeom>
              <a:avLst/>
              <a:gdLst>
                <a:gd name="T0" fmla="*/ 29 w 304"/>
                <a:gd name="T1" fmla="*/ 72 h 175"/>
                <a:gd name="T2" fmla="*/ 54 w 304"/>
                <a:gd name="T3" fmla="*/ 102 h 175"/>
                <a:gd name="T4" fmla="*/ 59 w 304"/>
                <a:gd name="T5" fmla="*/ 99 h 175"/>
                <a:gd name="T6" fmla="*/ 63 w 304"/>
                <a:gd name="T7" fmla="*/ 98 h 175"/>
                <a:gd name="T8" fmla="*/ 76 w 304"/>
                <a:gd name="T9" fmla="*/ 93 h 175"/>
                <a:gd name="T10" fmla="*/ 98 w 304"/>
                <a:gd name="T11" fmla="*/ 85 h 175"/>
                <a:gd name="T12" fmla="*/ 105 w 304"/>
                <a:gd name="T13" fmla="*/ 83 h 175"/>
                <a:gd name="T14" fmla="*/ 60 w 304"/>
                <a:gd name="T15" fmla="*/ 114 h 175"/>
                <a:gd name="T16" fmla="*/ 106 w 304"/>
                <a:gd name="T17" fmla="*/ 118 h 175"/>
                <a:gd name="T18" fmla="*/ 68 w 304"/>
                <a:gd name="T19" fmla="*/ 135 h 175"/>
                <a:gd name="T20" fmla="*/ 118 w 304"/>
                <a:gd name="T21" fmla="*/ 175 h 175"/>
                <a:gd name="T22" fmla="*/ 140 w 304"/>
                <a:gd name="T23" fmla="*/ 161 h 175"/>
                <a:gd name="T24" fmla="*/ 147 w 304"/>
                <a:gd name="T25" fmla="*/ 137 h 175"/>
                <a:gd name="T26" fmla="*/ 148 w 304"/>
                <a:gd name="T27" fmla="*/ 133 h 175"/>
                <a:gd name="T28" fmla="*/ 180 w 304"/>
                <a:gd name="T29" fmla="*/ 107 h 175"/>
                <a:gd name="T30" fmla="*/ 187 w 304"/>
                <a:gd name="T31" fmla="*/ 78 h 175"/>
                <a:gd name="T32" fmla="*/ 218 w 304"/>
                <a:gd name="T33" fmla="*/ 76 h 175"/>
                <a:gd name="T34" fmla="*/ 226 w 304"/>
                <a:gd name="T35" fmla="*/ 108 h 175"/>
                <a:gd name="T36" fmla="*/ 215 w 304"/>
                <a:gd name="T37" fmla="*/ 121 h 175"/>
                <a:gd name="T38" fmla="*/ 228 w 304"/>
                <a:gd name="T39" fmla="*/ 131 h 175"/>
                <a:gd name="T40" fmla="*/ 237 w 304"/>
                <a:gd name="T41" fmla="*/ 130 h 175"/>
                <a:gd name="T42" fmla="*/ 248 w 304"/>
                <a:gd name="T43" fmla="*/ 130 h 175"/>
                <a:gd name="T44" fmla="*/ 252 w 304"/>
                <a:gd name="T45" fmla="*/ 143 h 175"/>
                <a:gd name="T46" fmla="*/ 296 w 304"/>
                <a:gd name="T47" fmla="*/ 128 h 175"/>
                <a:gd name="T48" fmla="*/ 280 w 304"/>
                <a:gd name="T49" fmla="*/ 102 h 175"/>
                <a:gd name="T50" fmla="*/ 230 w 304"/>
                <a:gd name="T51" fmla="*/ 56 h 175"/>
                <a:gd name="T52" fmla="*/ 175 w 304"/>
                <a:gd name="T53" fmla="*/ 23 h 175"/>
                <a:gd name="T54" fmla="*/ 167 w 304"/>
                <a:gd name="T55" fmla="*/ 13 h 175"/>
                <a:gd name="T56" fmla="*/ 139 w 304"/>
                <a:gd name="T57" fmla="*/ 3 h 175"/>
                <a:gd name="T58" fmla="*/ 120 w 304"/>
                <a:gd name="T59" fmla="*/ 2 h 175"/>
                <a:gd name="T60" fmla="*/ 112 w 304"/>
                <a:gd name="T61" fmla="*/ 48 h 175"/>
                <a:gd name="T62" fmla="*/ 115 w 304"/>
                <a:gd name="T63" fmla="*/ 27 h 175"/>
                <a:gd name="T64" fmla="*/ 108 w 304"/>
                <a:gd name="T65" fmla="*/ 9 h 175"/>
                <a:gd name="T66" fmla="*/ 75 w 304"/>
                <a:gd name="T67" fmla="*/ 25 h 175"/>
                <a:gd name="T68" fmla="*/ 69 w 304"/>
                <a:gd name="T69" fmla="*/ 16 h 175"/>
                <a:gd name="T70" fmla="*/ 76 w 304"/>
                <a:gd name="T71" fmla="*/ 0 h 175"/>
                <a:gd name="T72" fmla="*/ 29 w 304"/>
                <a:gd name="T73" fmla="*/ 11 h 175"/>
                <a:gd name="T74" fmla="*/ 2 w 304"/>
                <a:gd name="T75" fmla="*/ 22 h 175"/>
                <a:gd name="T76" fmla="*/ 29 w 304"/>
                <a:gd name="T77" fmla="*/ 5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4" h="175">
                  <a:moveTo>
                    <a:pt x="29" y="55"/>
                  </a:moveTo>
                  <a:cubicBezTo>
                    <a:pt x="29" y="72"/>
                    <a:pt x="29" y="72"/>
                    <a:pt x="29" y="7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6"/>
                    <a:pt x="49" y="102"/>
                    <a:pt x="54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6" y="102"/>
                    <a:pt x="57" y="101"/>
                    <a:pt x="59" y="99"/>
                  </a:cubicBezTo>
                  <a:cubicBezTo>
                    <a:pt x="60" y="98"/>
                    <a:pt x="61" y="98"/>
                    <a:pt x="62" y="98"/>
                  </a:cubicBezTo>
                  <a:cubicBezTo>
                    <a:pt x="62" y="98"/>
                    <a:pt x="63" y="98"/>
                    <a:pt x="63" y="98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8" y="99"/>
                    <a:pt x="72" y="98"/>
                    <a:pt x="76" y="93"/>
                  </a:cubicBezTo>
                  <a:cubicBezTo>
                    <a:pt x="83" y="85"/>
                    <a:pt x="94" y="85"/>
                    <a:pt x="95" y="85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9" y="83"/>
                    <a:pt x="101" y="83"/>
                    <a:pt x="105" y="83"/>
                  </a:cubicBezTo>
                  <a:cubicBezTo>
                    <a:pt x="94" y="88"/>
                    <a:pt x="94" y="88"/>
                    <a:pt x="94" y="88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14" y="116"/>
                    <a:pt x="110" y="118"/>
                    <a:pt x="106" y="118"/>
                  </a:cubicBezTo>
                  <a:cubicBezTo>
                    <a:pt x="96" y="118"/>
                    <a:pt x="74" y="132"/>
                    <a:pt x="72" y="133"/>
                  </a:cubicBezTo>
                  <a:cubicBezTo>
                    <a:pt x="68" y="135"/>
                    <a:pt x="68" y="135"/>
                    <a:pt x="68" y="135"/>
                  </a:cubicBezTo>
                  <a:cubicBezTo>
                    <a:pt x="94" y="163"/>
                    <a:pt x="94" y="163"/>
                    <a:pt x="94" y="163"/>
                  </a:cubicBezTo>
                  <a:cubicBezTo>
                    <a:pt x="118" y="175"/>
                    <a:pt x="118" y="175"/>
                    <a:pt x="118" y="175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52" y="138"/>
                    <a:pt x="152" y="138"/>
                    <a:pt x="152" y="138"/>
                  </a:cubicBezTo>
                  <a:cubicBezTo>
                    <a:pt x="147" y="137"/>
                    <a:pt x="147" y="137"/>
                    <a:pt x="147" y="137"/>
                  </a:cubicBezTo>
                  <a:cubicBezTo>
                    <a:pt x="146" y="137"/>
                    <a:pt x="144" y="136"/>
                    <a:pt x="143" y="136"/>
                  </a:cubicBezTo>
                  <a:cubicBezTo>
                    <a:pt x="144" y="135"/>
                    <a:pt x="145" y="134"/>
                    <a:pt x="148" y="133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80" y="107"/>
                    <a:pt x="180" y="107"/>
                    <a:pt x="180" y="107"/>
                  </a:cubicBezTo>
                  <a:cubicBezTo>
                    <a:pt x="187" y="100"/>
                    <a:pt x="187" y="100"/>
                    <a:pt x="187" y="100"/>
                  </a:cubicBezTo>
                  <a:cubicBezTo>
                    <a:pt x="187" y="78"/>
                    <a:pt x="187" y="78"/>
                    <a:pt x="187" y="78"/>
                  </a:cubicBezTo>
                  <a:cubicBezTo>
                    <a:pt x="209" y="76"/>
                    <a:pt x="209" y="76"/>
                    <a:pt x="209" y="76"/>
                  </a:cubicBezTo>
                  <a:cubicBezTo>
                    <a:pt x="218" y="76"/>
                    <a:pt x="218" y="76"/>
                    <a:pt x="218" y="76"/>
                  </a:cubicBezTo>
                  <a:cubicBezTo>
                    <a:pt x="216" y="81"/>
                    <a:pt x="215" y="88"/>
                    <a:pt x="220" y="94"/>
                  </a:cubicBezTo>
                  <a:cubicBezTo>
                    <a:pt x="225" y="99"/>
                    <a:pt x="226" y="105"/>
                    <a:pt x="226" y="108"/>
                  </a:cubicBezTo>
                  <a:cubicBezTo>
                    <a:pt x="215" y="120"/>
                    <a:pt x="215" y="120"/>
                    <a:pt x="215" y="120"/>
                  </a:cubicBezTo>
                  <a:cubicBezTo>
                    <a:pt x="215" y="121"/>
                    <a:pt x="215" y="121"/>
                    <a:pt x="215" y="121"/>
                  </a:cubicBezTo>
                  <a:cubicBezTo>
                    <a:pt x="215" y="124"/>
                    <a:pt x="216" y="134"/>
                    <a:pt x="222" y="134"/>
                  </a:cubicBezTo>
                  <a:cubicBezTo>
                    <a:pt x="224" y="134"/>
                    <a:pt x="226" y="133"/>
                    <a:pt x="228" y="131"/>
                  </a:cubicBezTo>
                  <a:cubicBezTo>
                    <a:pt x="229" y="129"/>
                    <a:pt x="231" y="128"/>
                    <a:pt x="233" y="128"/>
                  </a:cubicBezTo>
                  <a:cubicBezTo>
                    <a:pt x="235" y="128"/>
                    <a:pt x="237" y="130"/>
                    <a:pt x="237" y="130"/>
                  </a:cubicBezTo>
                  <a:cubicBezTo>
                    <a:pt x="238" y="132"/>
                    <a:pt x="238" y="132"/>
                    <a:pt x="238" y="132"/>
                  </a:cubicBezTo>
                  <a:cubicBezTo>
                    <a:pt x="248" y="130"/>
                    <a:pt x="248" y="130"/>
                    <a:pt x="248" y="130"/>
                  </a:cubicBezTo>
                  <a:cubicBezTo>
                    <a:pt x="248" y="144"/>
                    <a:pt x="248" y="144"/>
                    <a:pt x="248" y="144"/>
                  </a:cubicBezTo>
                  <a:cubicBezTo>
                    <a:pt x="252" y="143"/>
                    <a:pt x="252" y="143"/>
                    <a:pt x="252" y="143"/>
                  </a:cubicBezTo>
                  <a:cubicBezTo>
                    <a:pt x="253" y="143"/>
                    <a:pt x="270" y="142"/>
                    <a:pt x="277" y="134"/>
                  </a:cubicBezTo>
                  <a:cubicBezTo>
                    <a:pt x="283" y="128"/>
                    <a:pt x="296" y="128"/>
                    <a:pt x="296" y="128"/>
                  </a:cubicBezTo>
                  <a:cubicBezTo>
                    <a:pt x="304" y="128"/>
                    <a:pt x="304" y="128"/>
                    <a:pt x="304" y="128"/>
                  </a:cubicBezTo>
                  <a:cubicBezTo>
                    <a:pt x="280" y="102"/>
                    <a:pt x="280" y="102"/>
                    <a:pt x="280" y="102"/>
                  </a:cubicBezTo>
                  <a:cubicBezTo>
                    <a:pt x="260" y="88"/>
                    <a:pt x="260" y="88"/>
                    <a:pt x="260" y="88"/>
                  </a:cubicBezTo>
                  <a:cubicBezTo>
                    <a:pt x="230" y="56"/>
                    <a:pt x="230" y="56"/>
                    <a:pt x="230" y="56"/>
                  </a:cubicBezTo>
                  <a:cubicBezTo>
                    <a:pt x="199" y="49"/>
                    <a:pt x="199" y="49"/>
                    <a:pt x="199" y="49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68" y="17"/>
                    <a:pt x="167" y="14"/>
                    <a:pt x="167" y="13"/>
                  </a:cubicBezTo>
                  <a:cubicBezTo>
                    <a:pt x="166" y="9"/>
                    <a:pt x="160" y="9"/>
                    <a:pt x="159" y="9"/>
                  </a:cubicBezTo>
                  <a:cubicBezTo>
                    <a:pt x="145" y="9"/>
                    <a:pt x="139" y="3"/>
                    <a:pt x="139" y="3"/>
                  </a:cubicBezTo>
                  <a:cubicBezTo>
                    <a:pt x="138" y="2"/>
                    <a:pt x="138" y="2"/>
                    <a:pt x="138" y="2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18" y="45"/>
                    <a:pt x="114" y="48"/>
                    <a:pt x="112" y="48"/>
                  </a:cubicBezTo>
                  <a:cubicBezTo>
                    <a:pt x="112" y="48"/>
                    <a:pt x="111" y="47"/>
                    <a:pt x="111" y="44"/>
                  </a:cubicBezTo>
                  <a:cubicBezTo>
                    <a:pt x="111" y="38"/>
                    <a:pt x="113" y="32"/>
                    <a:pt x="115" y="27"/>
                  </a:cubicBezTo>
                  <a:cubicBezTo>
                    <a:pt x="117" y="21"/>
                    <a:pt x="119" y="16"/>
                    <a:pt x="116" y="12"/>
                  </a:cubicBezTo>
                  <a:cubicBezTo>
                    <a:pt x="115" y="10"/>
                    <a:pt x="112" y="9"/>
                    <a:pt x="108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82" y="8"/>
                    <a:pt x="81" y="5"/>
                    <a:pt x="81" y="3"/>
                  </a:cubicBezTo>
                  <a:cubicBezTo>
                    <a:pt x="80" y="3"/>
                    <a:pt x="79" y="0"/>
                    <a:pt x="76" y="0"/>
                  </a:cubicBezTo>
                  <a:cubicBezTo>
                    <a:pt x="74" y="0"/>
                    <a:pt x="70" y="1"/>
                    <a:pt x="65" y="3"/>
                  </a:cubicBezTo>
                  <a:cubicBezTo>
                    <a:pt x="38" y="11"/>
                    <a:pt x="29" y="11"/>
                    <a:pt x="29" y="1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3"/>
                    <a:pt x="0" y="37"/>
                    <a:pt x="7" y="44"/>
                  </a:cubicBezTo>
                  <a:cubicBezTo>
                    <a:pt x="12" y="49"/>
                    <a:pt x="24" y="53"/>
                    <a:pt x="29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31"/>
            <p:cNvSpPr>
              <a:spLocks/>
            </p:cNvSpPr>
            <p:nvPr/>
          </p:nvSpPr>
          <p:spPr bwMode="auto">
            <a:xfrm>
              <a:off x="4151313" y="120650"/>
              <a:ext cx="134938" cy="63500"/>
            </a:xfrm>
            <a:custGeom>
              <a:avLst/>
              <a:gdLst>
                <a:gd name="T0" fmla="*/ 2 w 194"/>
                <a:gd name="T1" fmla="*/ 53 h 91"/>
                <a:gd name="T2" fmla="*/ 26 w 194"/>
                <a:gd name="T3" fmla="*/ 61 h 91"/>
                <a:gd name="T4" fmla="*/ 44 w 194"/>
                <a:gd name="T5" fmla="*/ 61 h 91"/>
                <a:gd name="T6" fmla="*/ 54 w 194"/>
                <a:gd name="T7" fmla="*/ 59 h 91"/>
                <a:gd name="T8" fmla="*/ 40 w 194"/>
                <a:gd name="T9" fmla="*/ 73 h 91"/>
                <a:gd name="T10" fmla="*/ 62 w 194"/>
                <a:gd name="T11" fmla="*/ 73 h 91"/>
                <a:gd name="T12" fmla="*/ 69 w 194"/>
                <a:gd name="T13" fmla="*/ 81 h 91"/>
                <a:gd name="T14" fmla="*/ 85 w 194"/>
                <a:gd name="T15" fmla="*/ 88 h 91"/>
                <a:gd name="T16" fmla="*/ 104 w 194"/>
                <a:gd name="T17" fmla="*/ 88 h 91"/>
                <a:gd name="T18" fmla="*/ 108 w 194"/>
                <a:gd name="T19" fmla="*/ 89 h 91"/>
                <a:gd name="T20" fmla="*/ 109 w 194"/>
                <a:gd name="T21" fmla="*/ 91 h 91"/>
                <a:gd name="T22" fmla="*/ 111 w 194"/>
                <a:gd name="T23" fmla="*/ 91 h 91"/>
                <a:gd name="T24" fmla="*/ 116 w 194"/>
                <a:gd name="T25" fmla="*/ 87 h 91"/>
                <a:gd name="T26" fmla="*/ 129 w 194"/>
                <a:gd name="T27" fmla="*/ 82 h 91"/>
                <a:gd name="T28" fmla="*/ 140 w 194"/>
                <a:gd name="T29" fmla="*/ 82 h 91"/>
                <a:gd name="T30" fmla="*/ 131 w 194"/>
                <a:gd name="T31" fmla="*/ 76 h 91"/>
                <a:gd name="T32" fmla="*/ 128 w 194"/>
                <a:gd name="T33" fmla="*/ 73 h 91"/>
                <a:gd name="T34" fmla="*/ 138 w 194"/>
                <a:gd name="T35" fmla="*/ 72 h 91"/>
                <a:gd name="T36" fmla="*/ 170 w 194"/>
                <a:gd name="T37" fmla="*/ 61 h 91"/>
                <a:gd name="T38" fmla="*/ 180 w 194"/>
                <a:gd name="T39" fmla="*/ 48 h 91"/>
                <a:gd name="T40" fmla="*/ 180 w 194"/>
                <a:gd name="T41" fmla="*/ 40 h 91"/>
                <a:gd name="T42" fmla="*/ 194 w 194"/>
                <a:gd name="T43" fmla="*/ 25 h 91"/>
                <a:gd name="T44" fmla="*/ 183 w 194"/>
                <a:gd name="T45" fmla="*/ 28 h 91"/>
                <a:gd name="T46" fmla="*/ 172 w 194"/>
                <a:gd name="T47" fmla="*/ 29 h 91"/>
                <a:gd name="T48" fmla="*/ 157 w 194"/>
                <a:gd name="T49" fmla="*/ 24 h 91"/>
                <a:gd name="T50" fmla="*/ 127 w 194"/>
                <a:gd name="T51" fmla="*/ 12 h 91"/>
                <a:gd name="T52" fmla="*/ 116 w 194"/>
                <a:gd name="T53" fmla="*/ 12 h 91"/>
                <a:gd name="T54" fmla="*/ 106 w 194"/>
                <a:gd name="T55" fmla="*/ 25 h 91"/>
                <a:gd name="T56" fmla="*/ 99 w 194"/>
                <a:gd name="T57" fmla="*/ 25 h 91"/>
                <a:gd name="T58" fmla="*/ 97 w 194"/>
                <a:gd name="T59" fmla="*/ 12 h 91"/>
                <a:gd name="T60" fmla="*/ 76 w 194"/>
                <a:gd name="T61" fmla="*/ 12 h 91"/>
                <a:gd name="T62" fmla="*/ 73 w 194"/>
                <a:gd name="T63" fmla="*/ 27 h 91"/>
                <a:gd name="T64" fmla="*/ 48 w 194"/>
                <a:gd name="T65" fmla="*/ 9 h 91"/>
                <a:gd name="T66" fmla="*/ 48 w 194"/>
                <a:gd name="T67" fmla="*/ 16 h 91"/>
                <a:gd name="T68" fmla="*/ 47 w 194"/>
                <a:gd name="T69" fmla="*/ 23 h 91"/>
                <a:gd name="T70" fmla="*/ 46 w 194"/>
                <a:gd name="T71" fmla="*/ 22 h 91"/>
                <a:gd name="T72" fmla="*/ 26 w 194"/>
                <a:gd name="T73" fmla="*/ 0 h 91"/>
                <a:gd name="T74" fmla="*/ 12 w 194"/>
                <a:gd name="T75" fmla="*/ 22 h 91"/>
                <a:gd name="T76" fmla="*/ 0 w 194"/>
                <a:gd name="T77" fmla="*/ 33 h 91"/>
                <a:gd name="T78" fmla="*/ 2 w 194"/>
                <a:gd name="T79" fmla="*/ 52 h 91"/>
                <a:gd name="T80" fmla="*/ 2 w 194"/>
                <a:gd name="T81" fmla="*/ 5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4" h="91">
                  <a:moveTo>
                    <a:pt x="2" y="53"/>
                  </a:moveTo>
                  <a:cubicBezTo>
                    <a:pt x="3" y="54"/>
                    <a:pt x="8" y="61"/>
                    <a:pt x="26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8"/>
                    <a:pt x="107" y="88"/>
                    <a:pt x="108" y="89"/>
                  </a:cubicBezTo>
                  <a:cubicBezTo>
                    <a:pt x="109" y="91"/>
                    <a:pt x="109" y="91"/>
                    <a:pt x="109" y="91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2" y="91"/>
                    <a:pt x="113" y="90"/>
                    <a:pt x="116" y="87"/>
                  </a:cubicBezTo>
                  <a:cubicBezTo>
                    <a:pt x="121" y="82"/>
                    <a:pt x="129" y="82"/>
                    <a:pt x="129" y="82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31" y="76"/>
                    <a:pt x="131" y="76"/>
                    <a:pt x="131" y="76"/>
                  </a:cubicBezTo>
                  <a:cubicBezTo>
                    <a:pt x="130" y="75"/>
                    <a:pt x="129" y="74"/>
                    <a:pt x="128" y="73"/>
                  </a:cubicBezTo>
                  <a:cubicBezTo>
                    <a:pt x="129" y="73"/>
                    <a:pt x="132" y="72"/>
                    <a:pt x="138" y="72"/>
                  </a:cubicBezTo>
                  <a:cubicBezTo>
                    <a:pt x="159" y="72"/>
                    <a:pt x="167" y="64"/>
                    <a:pt x="170" y="61"/>
                  </a:cubicBezTo>
                  <a:cubicBezTo>
                    <a:pt x="174" y="60"/>
                    <a:pt x="180" y="56"/>
                    <a:pt x="180" y="48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94" y="25"/>
                    <a:pt x="194" y="25"/>
                    <a:pt x="194" y="25"/>
                  </a:cubicBezTo>
                  <a:cubicBezTo>
                    <a:pt x="183" y="28"/>
                    <a:pt x="183" y="28"/>
                    <a:pt x="183" y="28"/>
                  </a:cubicBezTo>
                  <a:cubicBezTo>
                    <a:pt x="183" y="28"/>
                    <a:pt x="178" y="29"/>
                    <a:pt x="172" y="29"/>
                  </a:cubicBezTo>
                  <a:cubicBezTo>
                    <a:pt x="165" y="29"/>
                    <a:pt x="160" y="27"/>
                    <a:pt x="157" y="24"/>
                  </a:cubicBezTo>
                  <a:cubicBezTo>
                    <a:pt x="146" y="13"/>
                    <a:pt x="128" y="12"/>
                    <a:pt x="127" y="1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8"/>
                    <a:pt x="48" y="22"/>
                    <a:pt x="47" y="23"/>
                  </a:cubicBezTo>
                  <a:cubicBezTo>
                    <a:pt x="47" y="23"/>
                    <a:pt x="47" y="22"/>
                    <a:pt x="46" y="22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" y="52"/>
                    <a:pt x="2" y="52"/>
                    <a:pt x="2" y="52"/>
                  </a:cubicBezTo>
                  <a:lnTo>
                    <a:pt x="2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32"/>
            <p:cNvSpPr>
              <a:spLocks/>
            </p:cNvSpPr>
            <p:nvPr/>
          </p:nvSpPr>
          <p:spPr bwMode="auto">
            <a:xfrm>
              <a:off x="4594225" y="487363"/>
              <a:ext cx="34925" cy="33338"/>
            </a:xfrm>
            <a:custGeom>
              <a:avLst/>
              <a:gdLst>
                <a:gd name="T0" fmla="*/ 6 w 22"/>
                <a:gd name="T1" fmla="*/ 0 h 21"/>
                <a:gd name="T2" fmla="*/ 2 w 22"/>
                <a:gd name="T3" fmla="*/ 5 h 21"/>
                <a:gd name="T4" fmla="*/ 0 w 22"/>
                <a:gd name="T5" fmla="*/ 9 h 21"/>
                <a:gd name="T6" fmla="*/ 0 w 22"/>
                <a:gd name="T7" fmla="*/ 14 h 21"/>
                <a:gd name="T8" fmla="*/ 6 w 22"/>
                <a:gd name="T9" fmla="*/ 21 h 21"/>
                <a:gd name="T10" fmla="*/ 14 w 22"/>
                <a:gd name="T11" fmla="*/ 17 h 21"/>
                <a:gd name="T12" fmla="*/ 18 w 22"/>
                <a:gd name="T13" fmla="*/ 13 h 21"/>
                <a:gd name="T14" fmla="*/ 22 w 22"/>
                <a:gd name="T15" fmla="*/ 7 h 21"/>
                <a:gd name="T16" fmla="*/ 15 w 22"/>
                <a:gd name="T17" fmla="*/ 0 h 21"/>
                <a:gd name="T18" fmla="*/ 6 w 22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6" y="0"/>
                  </a:moveTo>
                  <a:lnTo>
                    <a:pt x="2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6" y="21"/>
                  </a:lnTo>
                  <a:lnTo>
                    <a:pt x="14" y="17"/>
                  </a:lnTo>
                  <a:lnTo>
                    <a:pt x="18" y="13"/>
                  </a:lnTo>
                  <a:lnTo>
                    <a:pt x="22" y="7"/>
                  </a:lnTo>
                  <a:lnTo>
                    <a:pt x="15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33"/>
            <p:cNvSpPr>
              <a:spLocks/>
            </p:cNvSpPr>
            <p:nvPr/>
          </p:nvSpPr>
          <p:spPr bwMode="auto">
            <a:xfrm>
              <a:off x="4637088" y="249238"/>
              <a:ext cx="273050" cy="217488"/>
            </a:xfrm>
            <a:custGeom>
              <a:avLst/>
              <a:gdLst>
                <a:gd name="T0" fmla="*/ 13 w 391"/>
                <a:gd name="T1" fmla="*/ 275 h 311"/>
                <a:gd name="T2" fmla="*/ 31 w 391"/>
                <a:gd name="T3" fmla="*/ 272 h 311"/>
                <a:gd name="T4" fmla="*/ 52 w 391"/>
                <a:gd name="T5" fmla="*/ 285 h 311"/>
                <a:gd name="T6" fmla="*/ 55 w 391"/>
                <a:gd name="T7" fmla="*/ 299 h 311"/>
                <a:gd name="T8" fmla="*/ 93 w 391"/>
                <a:gd name="T9" fmla="*/ 311 h 311"/>
                <a:gd name="T10" fmla="*/ 131 w 391"/>
                <a:gd name="T11" fmla="*/ 310 h 311"/>
                <a:gd name="T12" fmla="*/ 141 w 391"/>
                <a:gd name="T13" fmla="*/ 301 h 311"/>
                <a:gd name="T14" fmla="*/ 128 w 391"/>
                <a:gd name="T15" fmla="*/ 280 h 311"/>
                <a:gd name="T16" fmla="*/ 118 w 391"/>
                <a:gd name="T17" fmla="*/ 274 h 311"/>
                <a:gd name="T18" fmla="*/ 99 w 391"/>
                <a:gd name="T19" fmla="*/ 247 h 311"/>
                <a:gd name="T20" fmla="*/ 94 w 391"/>
                <a:gd name="T21" fmla="*/ 224 h 311"/>
                <a:gd name="T22" fmla="*/ 117 w 391"/>
                <a:gd name="T23" fmla="*/ 193 h 311"/>
                <a:gd name="T24" fmla="*/ 156 w 391"/>
                <a:gd name="T25" fmla="*/ 168 h 311"/>
                <a:gd name="T26" fmla="*/ 172 w 391"/>
                <a:gd name="T27" fmla="*/ 154 h 311"/>
                <a:gd name="T28" fmla="*/ 163 w 391"/>
                <a:gd name="T29" fmla="*/ 151 h 311"/>
                <a:gd name="T30" fmla="*/ 190 w 391"/>
                <a:gd name="T31" fmla="*/ 132 h 311"/>
                <a:gd name="T32" fmla="*/ 211 w 391"/>
                <a:gd name="T33" fmla="*/ 120 h 311"/>
                <a:gd name="T34" fmla="*/ 239 w 391"/>
                <a:gd name="T35" fmla="*/ 90 h 311"/>
                <a:gd name="T36" fmla="*/ 277 w 391"/>
                <a:gd name="T37" fmla="*/ 80 h 311"/>
                <a:gd name="T38" fmla="*/ 279 w 391"/>
                <a:gd name="T39" fmla="*/ 76 h 311"/>
                <a:gd name="T40" fmla="*/ 305 w 391"/>
                <a:gd name="T41" fmla="*/ 68 h 311"/>
                <a:gd name="T42" fmla="*/ 338 w 391"/>
                <a:gd name="T43" fmla="*/ 57 h 311"/>
                <a:gd name="T44" fmla="*/ 361 w 391"/>
                <a:gd name="T45" fmla="*/ 57 h 311"/>
                <a:gd name="T46" fmla="*/ 389 w 391"/>
                <a:gd name="T47" fmla="*/ 21 h 311"/>
                <a:gd name="T48" fmla="*/ 377 w 391"/>
                <a:gd name="T49" fmla="*/ 7 h 311"/>
                <a:gd name="T50" fmla="*/ 373 w 391"/>
                <a:gd name="T51" fmla="*/ 4 h 311"/>
                <a:gd name="T52" fmla="*/ 371 w 391"/>
                <a:gd name="T53" fmla="*/ 0 h 311"/>
                <a:gd name="T54" fmla="*/ 361 w 391"/>
                <a:gd name="T55" fmla="*/ 8 h 311"/>
                <a:gd name="T56" fmla="*/ 335 w 391"/>
                <a:gd name="T57" fmla="*/ 24 h 311"/>
                <a:gd name="T58" fmla="*/ 326 w 391"/>
                <a:gd name="T59" fmla="*/ 32 h 311"/>
                <a:gd name="T60" fmla="*/ 314 w 391"/>
                <a:gd name="T61" fmla="*/ 36 h 311"/>
                <a:gd name="T62" fmla="*/ 264 w 391"/>
                <a:gd name="T63" fmla="*/ 49 h 311"/>
                <a:gd name="T64" fmla="*/ 197 w 391"/>
                <a:gd name="T65" fmla="*/ 56 h 311"/>
                <a:gd name="T66" fmla="*/ 171 w 391"/>
                <a:gd name="T67" fmla="*/ 58 h 311"/>
                <a:gd name="T68" fmla="*/ 162 w 391"/>
                <a:gd name="T69" fmla="*/ 67 h 311"/>
                <a:gd name="T70" fmla="*/ 156 w 391"/>
                <a:gd name="T71" fmla="*/ 74 h 311"/>
                <a:gd name="T72" fmla="*/ 111 w 391"/>
                <a:gd name="T73" fmla="*/ 96 h 311"/>
                <a:gd name="T74" fmla="*/ 96 w 391"/>
                <a:gd name="T75" fmla="*/ 128 h 311"/>
                <a:gd name="T76" fmla="*/ 49 w 391"/>
                <a:gd name="T77" fmla="*/ 161 h 311"/>
                <a:gd name="T78" fmla="*/ 63 w 391"/>
                <a:gd name="T79" fmla="*/ 189 h 311"/>
                <a:gd name="T80" fmla="*/ 38 w 391"/>
                <a:gd name="T81" fmla="*/ 228 h 311"/>
                <a:gd name="T82" fmla="*/ 0 w 391"/>
                <a:gd name="T83" fmla="*/ 25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1" h="311">
                  <a:moveTo>
                    <a:pt x="2" y="256"/>
                  </a:moveTo>
                  <a:cubicBezTo>
                    <a:pt x="11" y="265"/>
                    <a:pt x="13" y="275"/>
                    <a:pt x="13" y="275"/>
                  </a:cubicBezTo>
                  <a:cubicBezTo>
                    <a:pt x="13" y="279"/>
                    <a:pt x="13" y="279"/>
                    <a:pt x="13" y="279"/>
                  </a:cubicBezTo>
                  <a:cubicBezTo>
                    <a:pt x="31" y="272"/>
                    <a:pt x="31" y="272"/>
                    <a:pt x="31" y="272"/>
                  </a:cubicBezTo>
                  <a:cubicBezTo>
                    <a:pt x="45" y="277"/>
                    <a:pt x="45" y="277"/>
                    <a:pt x="45" y="277"/>
                  </a:cubicBezTo>
                  <a:cubicBezTo>
                    <a:pt x="52" y="285"/>
                    <a:pt x="52" y="285"/>
                    <a:pt x="52" y="285"/>
                  </a:cubicBezTo>
                  <a:cubicBezTo>
                    <a:pt x="49" y="288"/>
                    <a:pt x="47" y="292"/>
                    <a:pt x="48" y="295"/>
                  </a:cubicBezTo>
                  <a:cubicBezTo>
                    <a:pt x="49" y="297"/>
                    <a:pt x="50" y="299"/>
                    <a:pt x="55" y="299"/>
                  </a:cubicBezTo>
                  <a:cubicBezTo>
                    <a:pt x="62" y="299"/>
                    <a:pt x="72" y="306"/>
                    <a:pt x="76" y="308"/>
                  </a:cubicBezTo>
                  <a:cubicBezTo>
                    <a:pt x="78" y="311"/>
                    <a:pt x="87" y="311"/>
                    <a:pt x="93" y="311"/>
                  </a:cubicBezTo>
                  <a:cubicBezTo>
                    <a:pt x="130" y="311"/>
                    <a:pt x="130" y="311"/>
                    <a:pt x="130" y="311"/>
                  </a:cubicBezTo>
                  <a:cubicBezTo>
                    <a:pt x="131" y="310"/>
                    <a:pt x="131" y="310"/>
                    <a:pt x="131" y="310"/>
                  </a:cubicBezTo>
                  <a:cubicBezTo>
                    <a:pt x="133" y="307"/>
                    <a:pt x="135" y="306"/>
                    <a:pt x="137" y="305"/>
                  </a:cubicBezTo>
                  <a:cubicBezTo>
                    <a:pt x="138" y="304"/>
                    <a:pt x="140" y="303"/>
                    <a:pt x="141" y="301"/>
                  </a:cubicBezTo>
                  <a:cubicBezTo>
                    <a:pt x="141" y="298"/>
                    <a:pt x="139" y="296"/>
                    <a:pt x="133" y="289"/>
                  </a:cubicBezTo>
                  <a:cubicBezTo>
                    <a:pt x="127" y="283"/>
                    <a:pt x="128" y="281"/>
                    <a:pt x="128" y="280"/>
                  </a:cubicBezTo>
                  <a:cubicBezTo>
                    <a:pt x="128" y="279"/>
                    <a:pt x="128" y="277"/>
                    <a:pt x="127" y="276"/>
                  </a:cubicBezTo>
                  <a:cubicBezTo>
                    <a:pt x="126" y="274"/>
                    <a:pt x="124" y="274"/>
                    <a:pt x="118" y="274"/>
                  </a:cubicBezTo>
                  <a:cubicBezTo>
                    <a:pt x="102" y="274"/>
                    <a:pt x="99" y="273"/>
                    <a:pt x="99" y="262"/>
                  </a:cubicBezTo>
                  <a:cubicBezTo>
                    <a:pt x="99" y="247"/>
                    <a:pt x="99" y="247"/>
                    <a:pt x="99" y="247"/>
                  </a:cubicBezTo>
                  <a:cubicBezTo>
                    <a:pt x="99" y="241"/>
                    <a:pt x="96" y="236"/>
                    <a:pt x="95" y="232"/>
                  </a:cubicBezTo>
                  <a:cubicBezTo>
                    <a:pt x="93" y="227"/>
                    <a:pt x="92" y="226"/>
                    <a:pt x="94" y="224"/>
                  </a:cubicBezTo>
                  <a:cubicBezTo>
                    <a:pt x="99" y="218"/>
                    <a:pt x="103" y="208"/>
                    <a:pt x="104" y="205"/>
                  </a:cubicBezTo>
                  <a:cubicBezTo>
                    <a:pt x="117" y="193"/>
                    <a:pt x="117" y="193"/>
                    <a:pt x="117" y="193"/>
                  </a:cubicBezTo>
                  <a:cubicBezTo>
                    <a:pt x="117" y="193"/>
                    <a:pt x="129" y="184"/>
                    <a:pt x="135" y="178"/>
                  </a:cubicBezTo>
                  <a:cubicBezTo>
                    <a:pt x="139" y="173"/>
                    <a:pt x="152" y="170"/>
                    <a:pt x="156" y="168"/>
                  </a:cubicBezTo>
                  <a:cubicBezTo>
                    <a:pt x="157" y="168"/>
                    <a:pt x="157" y="168"/>
                    <a:pt x="157" y="168"/>
                  </a:cubicBezTo>
                  <a:cubicBezTo>
                    <a:pt x="174" y="159"/>
                    <a:pt x="173" y="156"/>
                    <a:pt x="172" y="154"/>
                  </a:cubicBezTo>
                  <a:cubicBezTo>
                    <a:pt x="172" y="152"/>
                    <a:pt x="170" y="151"/>
                    <a:pt x="166" y="151"/>
                  </a:cubicBezTo>
                  <a:cubicBezTo>
                    <a:pt x="165" y="151"/>
                    <a:pt x="164" y="151"/>
                    <a:pt x="163" y="151"/>
                  </a:cubicBezTo>
                  <a:cubicBezTo>
                    <a:pt x="171" y="143"/>
                    <a:pt x="178" y="139"/>
                    <a:pt x="178" y="139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209" y="119"/>
                    <a:pt x="209" y="119"/>
                    <a:pt x="209" y="119"/>
                  </a:cubicBezTo>
                  <a:cubicBezTo>
                    <a:pt x="210" y="120"/>
                    <a:pt x="210" y="120"/>
                    <a:pt x="211" y="120"/>
                  </a:cubicBezTo>
                  <a:cubicBezTo>
                    <a:pt x="213" y="120"/>
                    <a:pt x="217" y="118"/>
                    <a:pt x="228" y="107"/>
                  </a:cubicBezTo>
                  <a:cubicBezTo>
                    <a:pt x="236" y="97"/>
                    <a:pt x="238" y="92"/>
                    <a:pt x="239" y="90"/>
                  </a:cubicBezTo>
                  <a:cubicBezTo>
                    <a:pt x="240" y="90"/>
                    <a:pt x="241" y="90"/>
                    <a:pt x="242" y="90"/>
                  </a:cubicBezTo>
                  <a:cubicBezTo>
                    <a:pt x="253" y="90"/>
                    <a:pt x="276" y="81"/>
                    <a:pt x="277" y="80"/>
                  </a:cubicBezTo>
                  <a:cubicBezTo>
                    <a:pt x="280" y="79"/>
                    <a:pt x="280" y="79"/>
                    <a:pt x="280" y="79"/>
                  </a:cubicBezTo>
                  <a:cubicBezTo>
                    <a:pt x="279" y="76"/>
                    <a:pt x="279" y="76"/>
                    <a:pt x="279" y="76"/>
                  </a:cubicBezTo>
                  <a:cubicBezTo>
                    <a:pt x="279" y="75"/>
                    <a:pt x="281" y="74"/>
                    <a:pt x="287" y="74"/>
                  </a:cubicBezTo>
                  <a:cubicBezTo>
                    <a:pt x="296" y="74"/>
                    <a:pt x="301" y="71"/>
                    <a:pt x="305" y="68"/>
                  </a:cubicBezTo>
                  <a:cubicBezTo>
                    <a:pt x="308" y="65"/>
                    <a:pt x="311" y="64"/>
                    <a:pt x="315" y="64"/>
                  </a:cubicBezTo>
                  <a:cubicBezTo>
                    <a:pt x="324" y="64"/>
                    <a:pt x="336" y="59"/>
                    <a:pt x="338" y="57"/>
                  </a:cubicBezTo>
                  <a:cubicBezTo>
                    <a:pt x="360" y="57"/>
                    <a:pt x="360" y="57"/>
                    <a:pt x="360" y="57"/>
                  </a:cubicBezTo>
                  <a:cubicBezTo>
                    <a:pt x="361" y="57"/>
                    <a:pt x="361" y="57"/>
                    <a:pt x="361" y="57"/>
                  </a:cubicBezTo>
                  <a:cubicBezTo>
                    <a:pt x="361" y="57"/>
                    <a:pt x="377" y="48"/>
                    <a:pt x="383" y="42"/>
                  </a:cubicBezTo>
                  <a:cubicBezTo>
                    <a:pt x="389" y="35"/>
                    <a:pt x="389" y="24"/>
                    <a:pt x="389" y="21"/>
                  </a:cubicBezTo>
                  <a:cubicBezTo>
                    <a:pt x="390" y="19"/>
                    <a:pt x="391" y="15"/>
                    <a:pt x="388" y="12"/>
                  </a:cubicBezTo>
                  <a:cubicBezTo>
                    <a:pt x="386" y="8"/>
                    <a:pt x="382" y="7"/>
                    <a:pt x="377" y="7"/>
                  </a:cubicBezTo>
                  <a:cubicBezTo>
                    <a:pt x="375" y="7"/>
                    <a:pt x="374" y="7"/>
                    <a:pt x="374" y="6"/>
                  </a:cubicBezTo>
                  <a:cubicBezTo>
                    <a:pt x="373" y="6"/>
                    <a:pt x="373" y="5"/>
                    <a:pt x="373" y="4"/>
                  </a:cubicBezTo>
                  <a:cubicBezTo>
                    <a:pt x="373" y="3"/>
                    <a:pt x="373" y="2"/>
                    <a:pt x="372" y="1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68" y="0"/>
                    <a:pt x="368" y="0"/>
                    <a:pt x="361" y="8"/>
                  </a:cubicBezTo>
                  <a:cubicBezTo>
                    <a:pt x="353" y="17"/>
                    <a:pt x="348" y="18"/>
                    <a:pt x="344" y="19"/>
                  </a:cubicBezTo>
                  <a:cubicBezTo>
                    <a:pt x="342" y="19"/>
                    <a:pt x="339" y="20"/>
                    <a:pt x="335" y="24"/>
                  </a:cubicBezTo>
                  <a:cubicBezTo>
                    <a:pt x="334" y="26"/>
                    <a:pt x="333" y="28"/>
                    <a:pt x="333" y="29"/>
                  </a:cubicBezTo>
                  <a:cubicBezTo>
                    <a:pt x="331" y="29"/>
                    <a:pt x="327" y="29"/>
                    <a:pt x="326" y="32"/>
                  </a:cubicBezTo>
                  <a:cubicBezTo>
                    <a:pt x="325" y="34"/>
                    <a:pt x="326" y="35"/>
                    <a:pt x="326" y="36"/>
                  </a:cubicBezTo>
                  <a:cubicBezTo>
                    <a:pt x="324" y="36"/>
                    <a:pt x="320" y="36"/>
                    <a:pt x="314" y="36"/>
                  </a:cubicBezTo>
                  <a:cubicBezTo>
                    <a:pt x="283" y="36"/>
                    <a:pt x="276" y="45"/>
                    <a:pt x="275" y="48"/>
                  </a:cubicBezTo>
                  <a:cubicBezTo>
                    <a:pt x="274" y="48"/>
                    <a:pt x="271" y="49"/>
                    <a:pt x="264" y="49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197" y="56"/>
                    <a:pt x="197" y="56"/>
                    <a:pt x="197" y="56"/>
                  </a:cubicBezTo>
                  <a:cubicBezTo>
                    <a:pt x="195" y="54"/>
                    <a:pt x="191" y="50"/>
                    <a:pt x="185" y="50"/>
                  </a:cubicBezTo>
                  <a:cubicBezTo>
                    <a:pt x="181" y="50"/>
                    <a:pt x="176" y="53"/>
                    <a:pt x="171" y="58"/>
                  </a:cubicBezTo>
                  <a:cubicBezTo>
                    <a:pt x="165" y="65"/>
                    <a:pt x="164" y="66"/>
                    <a:pt x="164" y="66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1" y="69"/>
                    <a:pt x="159" y="71"/>
                    <a:pt x="156" y="74"/>
                  </a:cubicBezTo>
                  <a:cubicBezTo>
                    <a:pt x="144" y="87"/>
                    <a:pt x="138" y="94"/>
                    <a:pt x="136" y="96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96" y="113"/>
                    <a:pt x="96" y="113"/>
                    <a:pt x="96" y="113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66" y="161"/>
                    <a:pt x="66" y="161"/>
                    <a:pt x="66" y="161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65" y="177"/>
                    <a:pt x="65" y="177"/>
                    <a:pt x="65" y="177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37" y="218"/>
                    <a:pt x="37" y="218"/>
                    <a:pt x="37" y="218"/>
                  </a:cubicBezTo>
                  <a:cubicBezTo>
                    <a:pt x="38" y="228"/>
                    <a:pt x="38" y="228"/>
                    <a:pt x="38" y="228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0" y="254"/>
                    <a:pt x="0" y="254"/>
                    <a:pt x="0" y="254"/>
                  </a:cubicBezTo>
                  <a:lnTo>
                    <a:pt x="2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34"/>
            <p:cNvSpPr>
              <a:spLocks/>
            </p:cNvSpPr>
            <p:nvPr/>
          </p:nvSpPr>
          <p:spPr bwMode="auto">
            <a:xfrm>
              <a:off x="4545013" y="117475"/>
              <a:ext cx="49213" cy="15875"/>
            </a:xfrm>
            <a:custGeom>
              <a:avLst/>
              <a:gdLst>
                <a:gd name="T0" fmla="*/ 30 w 71"/>
                <a:gd name="T1" fmla="*/ 24 h 24"/>
                <a:gd name="T2" fmla="*/ 36 w 71"/>
                <a:gd name="T3" fmla="*/ 24 h 24"/>
                <a:gd name="T4" fmla="*/ 67 w 71"/>
                <a:gd name="T5" fmla="*/ 7 h 24"/>
                <a:gd name="T6" fmla="*/ 71 w 71"/>
                <a:gd name="T7" fmla="*/ 4 h 24"/>
                <a:gd name="T8" fmla="*/ 67 w 71"/>
                <a:gd name="T9" fmla="*/ 2 h 24"/>
                <a:gd name="T10" fmla="*/ 57 w 71"/>
                <a:gd name="T11" fmla="*/ 0 h 24"/>
                <a:gd name="T12" fmla="*/ 43 w 71"/>
                <a:gd name="T13" fmla="*/ 3 h 24"/>
                <a:gd name="T14" fmla="*/ 34 w 71"/>
                <a:gd name="T15" fmla="*/ 6 h 24"/>
                <a:gd name="T16" fmla="*/ 23 w 71"/>
                <a:gd name="T17" fmla="*/ 7 h 24"/>
                <a:gd name="T18" fmla="*/ 4 w 71"/>
                <a:gd name="T19" fmla="*/ 10 h 24"/>
                <a:gd name="T20" fmla="*/ 0 w 71"/>
                <a:gd name="T21" fmla="*/ 12 h 24"/>
                <a:gd name="T22" fmla="*/ 2 w 71"/>
                <a:gd name="T23" fmla="*/ 15 h 24"/>
                <a:gd name="T24" fmla="*/ 30 w 71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24">
                  <a:moveTo>
                    <a:pt x="30" y="24"/>
                  </a:moveTo>
                  <a:cubicBezTo>
                    <a:pt x="33" y="24"/>
                    <a:pt x="34" y="24"/>
                    <a:pt x="36" y="24"/>
                  </a:cubicBezTo>
                  <a:cubicBezTo>
                    <a:pt x="49" y="21"/>
                    <a:pt x="60" y="14"/>
                    <a:pt x="67" y="7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4" y="1"/>
                    <a:pt x="60" y="0"/>
                    <a:pt x="57" y="0"/>
                  </a:cubicBezTo>
                  <a:cubicBezTo>
                    <a:pt x="52" y="0"/>
                    <a:pt x="48" y="2"/>
                    <a:pt x="43" y="3"/>
                  </a:cubicBezTo>
                  <a:cubicBezTo>
                    <a:pt x="40" y="4"/>
                    <a:pt x="37" y="6"/>
                    <a:pt x="34" y="6"/>
                  </a:cubicBezTo>
                  <a:cubicBezTo>
                    <a:pt x="31" y="7"/>
                    <a:pt x="27" y="7"/>
                    <a:pt x="23" y="7"/>
                  </a:cubicBezTo>
                  <a:cubicBezTo>
                    <a:pt x="16" y="8"/>
                    <a:pt x="9" y="8"/>
                    <a:pt x="4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7" y="22"/>
                    <a:pt x="22" y="24"/>
                    <a:pt x="3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35"/>
            <p:cNvSpPr>
              <a:spLocks noEditPoints="1"/>
            </p:cNvSpPr>
            <p:nvPr/>
          </p:nvSpPr>
          <p:spPr bwMode="auto">
            <a:xfrm>
              <a:off x="4708525" y="130175"/>
              <a:ext cx="53975" cy="23813"/>
            </a:xfrm>
            <a:custGeom>
              <a:avLst/>
              <a:gdLst>
                <a:gd name="T0" fmla="*/ 29 w 79"/>
                <a:gd name="T1" fmla="*/ 7 h 34"/>
                <a:gd name="T2" fmla="*/ 13 w 79"/>
                <a:gd name="T3" fmla="*/ 13 h 34"/>
                <a:gd name="T4" fmla="*/ 5 w 79"/>
                <a:gd name="T5" fmla="*/ 32 h 34"/>
                <a:gd name="T6" fmla="*/ 12 w 79"/>
                <a:gd name="T7" fmla="*/ 34 h 34"/>
                <a:gd name="T8" fmla="*/ 37 w 79"/>
                <a:gd name="T9" fmla="*/ 30 h 34"/>
                <a:gd name="T10" fmla="*/ 39 w 79"/>
                <a:gd name="T11" fmla="*/ 29 h 34"/>
                <a:gd name="T12" fmla="*/ 41 w 79"/>
                <a:gd name="T13" fmla="*/ 28 h 34"/>
                <a:gd name="T14" fmla="*/ 47 w 79"/>
                <a:gd name="T15" fmla="*/ 30 h 34"/>
                <a:gd name="T16" fmla="*/ 60 w 79"/>
                <a:gd name="T17" fmla="*/ 23 h 34"/>
                <a:gd name="T18" fmla="*/ 66 w 79"/>
                <a:gd name="T19" fmla="*/ 21 h 34"/>
                <a:gd name="T20" fmla="*/ 75 w 79"/>
                <a:gd name="T21" fmla="*/ 18 h 34"/>
                <a:gd name="T22" fmla="*/ 79 w 79"/>
                <a:gd name="T23" fmla="*/ 19 h 34"/>
                <a:gd name="T24" fmla="*/ 79 w 79"/>
                <a:gd name="T25" fmla="*/ 15 h 34"/>
                <a:gd name="T26" fmla="*/ 50 w 79"/>
                <a:gd name="T27" fmla="*/ 0 h 34"/>
                <a:gd name="T28" fmla="*/ 29 w 79"/>
                <a:gd name="T29" fmla="*/ 7 h 34"/>
                <a:gd name="T30" fmla="*/ 30 w 79"/>
                <a:gd name="T31" fmla="*/ 11 h 34"/>
                <a:gd name="T32" fmla="*/ 30 w 79"/>
                <a:gd name="T33" fmla="*/ 11 h 34"/>
                <a:gd name="T34" fmla="*/ 30 w 79"/>
                <a:gd name="T35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34">
                  <a:moveTo>
                    <a:pt x="29" y="7"/>
                  </a:moveTo>
                  <a:cubicBezTo>
                    <a:pt x="24" y="8"/>
                    <a:pt x="14" y="12"/>
                    <a:pt x="13" y="13"/>
                  </a:cubicBezTo>
                  <a:cubicBezTo>
                    <a:pt x="13" y="14"/>
                    <a:pt x="0" y="24"/>
                    <a:pt x="5" y="32"/>
                  </a:cubicBezTo>
                  <a:cubicBezTo>
                    <a:pt x="6" y="34"/>
                    <a:pt x="9" y="34"/>
                    <a:pt x="12" y="34"/>
                  </a:cubicBezTo>
                  <a:cubicBezTo>
                    <a:pt x="19" y="34"/>
                    <a:pt x="30" y="32"/>
                    <a:pt x="37" y="30"/>
                  </a:cubicBezTo>
                  <a:cubicBezTo>
                    <a:pt x="37" y="30"/>
                    <a:pt x="38" y="30"/>
                    <a:pt x="39" y="29"/>
                  </a:cubicBezTo>
                  <a:cubicBezTo>
                    <a:pt x="39" y="29"/>
                    <a:pt x="40" y="28"/>
                    <a:pt x="41" y="28"/>
                  </a:cubicBezTo>
                  <a:cubicBezTo>
                    <a:pt x="44" y="29"/>
                    <a:pt x="45" y="30"/>
                    <a:pt x="47" y="30"/>
                  </a:cubicBezTo>
                  <a:cubicBezTo>
                    <a:pt x="54" y="30"/>
                    <a:pt x="59" y="28"/>
                    <a:pt x="60" y="23"/>
                  </a:cubicBezTo>
                  <a:cubicBezTo>
                    <a:pt x="62" y="23"/>
                    <a:pt x="64" y="22"/>
                    <a:pt x="66" y="21"/>
                  </a:cubicBezTo>
                  <a:cubicBezTo>
                    <a:pt x="69" y="19"/>
                    <a:pt x="72" y="18"/>
                    <a:pt x="75" y="18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8" y="5"/>
                    <a:pt x="63" y="0"/>
                    <a:pt x="50" y="0"/>
                  </a:cubicBezTo>
                  <a:cubicBezTo>
                    <a:pt x="40" y="0"/>
                    <a:pt x="33" y="3"/>
                    <a:pt x="29" y="7"/>
                  </a:cubicBezTo>
                  <a:close/>
                  <a:moveTo>
                    <a:pt x="30" y="11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36"/>
            <p:cNvSpPr>
              <a:spLocks/>
            </p:cNvSpPr>
            <p:nvPr/>
          </p:nvSpPr>
          <p:spPr bwMode="auto">
            <a:xfrm>
              <a:off x="5340350" y="171450"/>
              <a:ext cx="106363" cy="58738"/>
            </a:xfrm>
            <a:custGeom>
              <a:avLst/>
              <a:gdLst>
                <a:gd name="T0" fmla="*/ 20 w 154"/>
                <a:gd name="T1" fmla="*/ 41 h 85"/>
                <a:gd name="T2" fmla="*/ 16 w 154"/>
                <a:gd name="T3" fmla="*/ 56 h 85"/>
                <a:gd name="T4" fmla="*/ 14 w 154"/>
                <a:gd name="T5" fmla="*/ 61 h 85"/>
                <a:gd name="T6" fmla="*/ 9 w 154"/>
                <a:gd name="T7" fmla="*/ 64 h 85"/>
                <a:gd name="T8" fmla="*/ 7 w 154"/>
                <a:gd name="T9" fmla="*/ 66 h 85"/>
                <a:gd name="T10" fmla="*/ 0 w 154"/>
                <a:gd name="T11" fmla="*/ 81 h 85"/>
                <a:gd name="T12" fmla="*/ 0 w 154"/>
                <a:gd name="T13" fmla="*/ 85 h 85"/>
                <a:gd name="T14" fmla="*/ 3 w 154"/>
                <a:gd name="T15" fmla="*/ 84 h 85"/>
                <a:gd name="T16" fmla="*/ 16 w 154"/>
                <a:gd name="T17" fmla="*/ 82 h 85"/>
                <a:gd name="T18" fmla="*/ 29 w 154"/>
                <a:gd name="T19" fmla="*/ 78 h 85"/>
                <a:gd name="T20" fmla="*/ 29 w 154"/>
                <a:gd name="T21" fmla="*/ 77 h 85"/>
                <a:gd name="T22" fmla="*/ 44 w 154"/>
                <a:gd name="T23" fmla="*/ 70 h 85"/>
                <a:gd name="T24" fmla="*/ 52 w 154"/>
                <a:gd name="T25" fmla="*/ 70 h 85"/>
                <a:gd name="T26" fmla="*/ 73 w 154"/>
                <a:gd name="T27" fmla="*/ 65 h 85"/>
                <a:gd name="T28" fmla="*/ 77 w 154"/>
                <a:gd name="T29" fmla="*/ 64 h 85"/>
                <a:gd name="T30" fmla="*/ 86 w 154"/>
                <a:gd name="T31" fmla="*/ 66 h 85"/>
                <a:gd name="T32" fmla="*/ 120 w 154"/>
                <a:gd name="T33" fmla="*/ 66 h 85"/>
                <a:gd name="T34" fmla="*/ 138 w 154"/>
                <a:gd name="T35" fmla="*/ 62 h 85"/>
                <a:gd name="T36" fmla="*/ 138 w 154"/>
                <a:gd name="T37" fmla="*/ 57 h 85"/>
                <a:gd name="T38" fmla="*/ 147 w 154"/>
                <a:gd name="T39" fmla="*/ 42 h 85"/>
                <a:gd name="T40" fmla="*/ 147 w 154"/>
                <a:gd name="T41" fmla="*/ 41 h 85"/>
                <a:gd name="T42" fmla="*/ 152 w 154"/>
                <a:gd name="T43" fmla="*/ 38 h 85"/>
                <a:gd name="T44" fmla="*/ 153 w 154"/>
                <a:gd name="T45" fmla="*/ 33 h 85"/>
                <a:gd name="T46" fmla="*/ 143 w 154"/>
                <a:gd name="T47" fmla="*/ 29 h 85"/>
                <a:gd name="T48" fmla="*/ 139 w 154"/>
                <a:gd name="T49" fmla="*/ 29 h 85"/>
                <a:gd name="T50" fmla="*/ 122 w 154"/>
                <a:gd name="T51" fmla="*/ 28 h 85"/>
                <a:gd name="T52" fmla="*/ 122 w 154"/>
                <a:gd name="T53" fmla="*/ 28 h 85"/>
                <a:gd name="T54" fmla="*/ 120 w 154"/>
                <a:gd name="T55" fmla="*/ 25 h 85"/>
                <a:gd name="T56" fmla="*/ 115 w 154"/>
                <a:gd name="T57" fmla="*/ 22 h 85"/>
                <a:gd name="T58" fmla="*/ 106 w 154"/>
                <a:gd name="T59" fmla="*/ 16 h 85"/>
                <a:gd name="T60" fmla="*/ 100 w 154"/>
                <a:gd name="T61" fmla="*/ 12 h 85"/>
                <a:gd name="T62" fmla="*/ 98 w 154"/>
                <a:gd name="T63" fmla="*/ 12 h 85"/>
                <a:gd name="T64" fmla="*/ 97 w 154"/>
                <a:gd name="T65" fmla="*/ 15 h 85"/>
                <a:gd name="T66" fmla="*/ 95 w 154"/>
                <a:gd name="T67" fmla="*/ 15 h 85"/>
                <a:gd name="T68" fmla="*/ 85 w 154"/>
                <a:gd name="T69" fmla="*/ 18 h 85"/>
                <a:gd name="T70" fmla="*/ 80 w 154"/>
                <a:gd name="T71" fmla="*/ 20 h 85"/>
                <a:gd name="T72" fmla="*/ 80 w 154"/>
                <a:gd name="T73" fmla="*/ 19 h 85"/>
                <a:gd name="T74" fmla="*/ 82 w 154"/>
                <a:gd name="T75" fmla="*/ 12 h 85"/>
                <a:gd name="T76" fmla="*/ 73 w 154"/>
                <a:gd name="T77" fmla="*/ 2 h 85"/>
                <a:gd name="T78" fmla="*/ 66 w 154"/>
                <a:gd name="T79" fmla="*/ 0 h 85"/>
                <a:gd name="T80" fmla="*/ 61 w 154"/>
                <a:gd name="T81" fmla="*/ 3 h 85"/>
                <a:gd name="T82" fmla="*/ 54 w 154"/>
                <a:gd name="T83" fmla="*/ 5 h 85"/>
                <a:gd name="T84" fmla="*/ 37 w 154"/>
                <a:gd name="T85" fmla="*/ 15 h 85"/>
                <a:gd name="T86" fmla="*/ 31 w 154"/>
                <a:gd name="T87" fmla="*/ 26 h 85"/>
                <a:gd name="T88" fmla="*/ 31 w 154"/>
                <a:gd name="T89" fmla="*/ 29 h 85"/>
                <a:gd name="T90" fmla="*/ 32 w 154"/>
                <a:gd name="T91" fmla="*/ 33 h 85"/>
                <a:gd name="T92" fmla="*/ 26 w 154"/>
                <a:gd name="T93" fmla="*/ 34 h 85"/>
                <a:gd name="T94" fmla="*/ 20 w 154"/>
                <a:gd name="T95" fmla="*/ 4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4" h="85">
                  <a:moveTo>
                    <a:pt x="20" y="41"/>
                  </a:moveTo>
                  <a:cubicBezTo>
                    <a:pt x="20" y="41"/>
                    <a:pt x="16" y="46"/>
                    <a:pt x="16" y="56"/>
                  </a:cubicBezTo>
                  <a:cubicBezTo>
                    <a:pt x="16" y="60"/>
                    <a:pt x="15" y="61"/>
                    <a:pt x="14" y="61"/>
                  </a:cubicBezTo>
                  <a:cubicBezTo>
                    <a:pt x="12" y="62"/>
                    <a:pt x="11" y="63"/>
                    <a:pt x="9" y="64"/>
                  </a:cubicBezTo>
                  <a:cubicBezTo>
                    <a:pt x="8" y="65"/>
                    <a:pt x="8" y="66"/>
                    <a:pt x="7" y="66"/>
                  </a:cubicBezTo>
                  <a:cubicBezTo>
                    <a:pt x="4" y="69"/>
                    <a:pt x="0" y="73"/>
                    <a:pt x="0" y="8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6" y="84"/>
                    <a:pt x="13" y="82"/>
                    <a:pt x="16" y="82"/>
                  </a:cubicBezTo>
                  <a:cubicBezTo>
                    <a:pt x="21" y="82"/>
                    <a:pt x="27" y="78"/>
                    <a:pt x="29" y="78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9" y="77"/>
                    <a:pt x="36" y="70"/>
                    <a:pt x="44" y="70"/>
                  </a:cubicBezTo>
                  <a:cubicBezTo>
                    <a:pt x="44" y="70"/>
                    <a:pt x="48" y="70"/>
                    <a:pt x="52" y="70"/>
                  </a:cubicBezTo>
                  <a:cubicBezTo>
                    <a:pt x="67" y="70"/>
                    <a:pt x="71" y="67"/>
                    <a:pt x="73" y="65"/>
                  </a:cubicBezTo>
                  <a:cubicBezTo>
                    <a:pt x="74" y="65"/>
                    <a:pt x="75" y="64"/>
                    <a:pt x="77" y="64"/>
                  </a:cubicBezTo>
                  <a:cubicBezTo>
                    <a:pt x="81" y="64"/>
                    <a:pt x="86" y="66"/>
                    <a:pt x="86" y="66"/>
                  </a:cubicBezTo>
                  <a:cubicBezTo>
                    <a:pt x="120" y="66"/>
                    <a:pt x="120" y="66"/>
                    <a:pt x="120" y="66"/>
                  </a:cubicBezTo>
                  <a:cubicBezTo>
                    <a:pt x="132" y="66"/>
                    <a:pt x="137" y="65"/>
                    <a:pt x="138" y="62"/>
                  </a:cubicBezTo>
                  <a:cubicBezTo>
                    <a:pt x="139" y="60"/>
                    <a:pt x="139" y="59"/>
                    <a:pt x="138" y="57"/>
                  </a:cubicBezTo>
                  <a:cubicBezTo>
                    <a:pt x="143" y="56"/>
                    <a:pt x="147" y="52"/>
                    <a:pt x="147" y="42"/>
                  </a:cubicBezTo>
                  <a:cubicBezTo>
                    <a:pt x="147" y="42"/>
                    <a:pt x="147" y="42"/>
                    <a:pt x="147" y="41"/>
                  </a:cubicBezTo>
                  <a:cubicBezTo>
                    <a:pt x="148" y="41"/>
                    <a:pt x="150" y="40"/>
                    <a:pt x="152" y="38"/>
                  </a:cubicBezTo>
                  <a:cubicBezTo>
                    <a:pt x="153" y="36"/>
                    <a:pt x="154" y="34"/>
                    <a:pt x="153" y="33"/>
                  </a:cubicBezTo>
                  <a:cubicBezTo>
                    <a:pt x="152" y="29"/>
                    <a:pt x="148" y="29"/>
                    <a:pt x="143" y="29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33" y="29"/>
                    <a:pt x="127" y="29"/>
                    <a:pt x="122" y="28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2" y="27"/>
                    <a:pt x="121" y="26"/>
                    <a:pt x="120" y="25"/>
                  </a:cubicBezTo>
                  <a:cubicBezTo>
                    <a:pt x="119" y="24"/>
                    <a:pt x="117" y="23"/>
                    <a:pt x="115" y="22"/>
                  </a:cubicBezTo>
                  <a:cubicBezTo>
                    <a:pt x="112" y="21"/>
                    <a:pt x="110" y="20"/>
                    <a:pt x="106" y="16"/>
                  </a:cubicBezTo>
                  <a:cubicBezTo>
                    <a:pt x="103" y="12"/>
                    <a:pt x="102" y="12"/>
                    <a:pt x="100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5"/>
                    <a:pt x="96" y="15"/>
                    <a:pt x="95" y="15"/>
                  </a:cubicBezTo>
                  <a:cubicBezTo>
                    <a:pt x="89" y="15"/>
                    <a:pt x="87" y="17"/>
                    <a:pt x="85" y="18"/>
                  </a:cubicBezTo>
                  <a:cubicBezTo>
                    <a:pt x="84" y="19"/>
                    <a:pt x="83" y="20"/>
                    <a:pt x="80" y="20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18"/>
                    <a:pt x="82" y="16"/>
                    <a:pt x="82" y="12"/>
                  </a:cubicBezTo>
                  <a:cubicBezTo>
                    <a:pt x="81" y="8"/>
                    <a:pt x="78" y="5"/>
                    <a:pt x="73" y="2"/>
                  </a:cubicBezTo>
                  <a:cubicBezTo>
                    <a:pt x="70" y="1"/>
                    <a:pt x="68" y="0"/>
                    <a:pt x="66" y="0"/>
                  </a:cubicBezTo>
                  <a:cubicBezTo>
                    <a:pt x="64" y="0"/>
                    <a:pt x="62" y="1"/>
                    <a:pt x="61" y="3"/>
                  </a:cubicBezTo>
                  <a:cubicBezTo>
                    <a:pt x="57" y="2"/>
                    <a:pt x="55" y="4"/>
                    <a:pt x="54" y="5"/>
                  </a:cubicBezTo>
                  <a:cubicBezTo>
                    <a:pt x="51" y="5"/>
                    <a:pt x="43" y="8"/>
                    <a:pt x="37" y="15"/>
                  </a:cubicBezTo>
                  <a:cubicBezTo>
                    <a:pt x="31" y="21"/>
                    <a:pt x="30" y="22"/>
                    <a:pt x="31" y="26"/>
                  </a:cubicBezTo>
                  <a:cubicBezTo>
                    <a:pt x="31" y="27"/>
                    <a:pt x="31" y="28"/>
                    <a:pt x="31" y="29"/>
                  </a:cubicBezTo>
                  <a:cubicBezTo>
                    <a:pt x="31" y="31"/>
                    <a:pt x="31" y="32"/>
                    <a:pt x="32" y="33"/>
                  </a:cubicBezTo>
                  <a:cubicBezTo>
                    <a:pt x="26" y="34"/>
                    <a:pt x="26" y="34"/>
                    <a:pt x="26" y="34"/>
                  </a:cubicBez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37"/>
            <p:cNvSpPr>
              <a:spLocks/>
            </p:cNvSpPr>
            <p:nvPr/>
          </p:nvSpPr>
          <p:spPr bwMode="auto">
            <a:xfrm>
              <a:off x="5260975" y="142875"/>
              <a:ext cx="98425" cy="55563"/>
            </a:xfrm>
            <a:custGeom>
              <a:avLst/>
              <a:gdLst>
                <a:gd name="T0" fmla="*/ 90 w 141"/>
                <a:gd name="T1" fmla="*/ 12 h 78"/>
                <a:gd name="T2" fmla="*/ 86 w 141"/>
                <a:gd name="T3" fmla="*/ 7 h 78"/>
                <a:gd name="T4" fmla="*/ 71 w 141"/>
                <a:gd name="T5" fmla="*/ 0 h 78"/>
                <a:gd name="T6" fmla="*/ 57 w 141"/>
                <a:gd name="T7" fmla="*/ 5 h 78"/>
                <a:gd name="T8" fmla="*/ 41 w 141"/>
                <a:gd name="T9" fmla="*/ 10 h 78"/>
                <a:gd name="T10" fmla="*/ 36 w 141"/>
                <a:gd name="T11" fmla="*/ 11 h 78"/>
                <a:gd name="T12" fmla="*/ 16 w 141"/>
                <a:gd name="T13" fmla="*/ 20 h 78"/>
                <a:gd name="T14" fmla="*/ 10 w 141"/>
                <a:gd name="T15" fmla="*/ 27 h 78"/>
                <a:gd name="T16" fmla="*/ 0 w 141"/>
                <a:gd name="T17" fmla="*/ 45 h 78"/>
                <a:gd name="T18" fmla="*/ 5 w 141"/>
                <a:gd name="T19" fmla="*/ 45 h 78"/>
                <a:gd name="T20" fmla="*/ 20 w 141"/>
                <a:gd name="T21" fmla="*/ 42 h 78"/>
                <a:gd name="T22" fmla="*/ 22 w 141"/>
                <a:gd name="T23" fmla="*/ 41 h 78"/>
                <a:gd name="T24" fmla="*/ 22 w 141"/>
                <a:gd name="T25" fmla="*/ 57 h 78"/>
                <a:gd name="T26" fmla="*/ 38 w 141"/>
                <a:gd name="T27" fmla="*/ 66 h 78"/>
                <a:gd name="T28" fmla="*/ 39 w 141"/>
                <a:gd name="T29" fmla="*/ 62 h 78"/>
                <a:gd name="T30" fmla="*/ 40 w 141"/>
                <a:gd name="T31" fmla="*/ 61 h 78"/>
                <a:gd name="T32" fmla="*/ 44 w 141"/>
                <a:gd name="T33" fmla="*/ 63 h 78"/>
                <a:gd name="T34" fmla="*/ 57 w 141"/>
                <a:gd name="T35" fmla="*/ 71 h 78"/>
                <a:gd name="T36" fmla="*/ 58 w 141"/>
                <a:gd name="T37" fmla="*/ 75 h 78"/>
                <a:gd name="T38" fmla="*/ 66 w 141"/>
                <a:gd name="T39" fmla="*/ 78 h 78"/>
                <a:gd name="T40" fmla="*/ 81 w 141"/>
                <a:gd name="T41" fmla="*/ 78 h 78"/>
                <a:gd name="T42" fmla="*/ 96 w 141"/>
                <a:gd name="T43" fmla="*/ 77 h 78"/>
                <a:gd name="T44" fmla="*/ 109 w 141"/>
                <a:gd name="T45" fmla="*/ 76 h 78"/>
                <a:gd name="T46" fmla="*/ 114 w 141"/>
                <a:gd name="T47" fmla="*/ 76 h 78"/>
                <a:gd name="T48" fmla="*/ 115 w 141"/>
                <a:gd name="T49" fmla="*/ 76 h 78"/>
                <a:gd name="T50" fmla="*/ 116 w 141"/>
                <a:gd name="T51" fmla="*/ 78 h 78"/>
                <a:gd name="T52" fmla="*/ 118 w 141"/>
                <a:gd name="T53" fmla="*/ 78 h 78"/>
                <a:gd name="T54" fmla="*/ 123 w 141"/>
                <a:gd name="T55" fmla="*/ 75 h 78"/>
                <a:gd name="T56" fmla="*/ 126 w 141"/>
                <a:gd name="T57" fmla="*/ 56 h 78"/>
                <a:gd name="T58" fmla="*/ 125 w 141"/>
                <a:gd name="T59" fmla="*/ 56 h 78"/>
                <a:gd name="T60" fmla="*/ 128 w 141"/>
                <a:gd name="T61" fmla="*/ 49 h 78"/>
                <a:gd name="T62" fmla="*/ 132 w 141"/>
                <a:gd name="T63" fmla="*/ 36 h 78"/>
                <a:gd name="T64" fmla="*/ 133 w 141"/>
                <a:gd name="T65" fmla="*/ 35 h 78"/>
                <a:gd name="T66" fmla="*/ 134 w 141"/>
                <a:gd name="T67" fmla="*/ 18 h 78"/>
                <a:gd name="T68" fmla="*/ 105 w 141"/>
                <a:gd name="T69" fmla="*/ 9 h 78"/>
                <a:gd name="T70" fmla="*/ 98 w 141"/>
                <a:gd name="T71" fmla="*/ 7 h 78"/>
                <a:gd name="T72" fmla="*/ 92 w 141"/>
                <a:gd name="T73" fmla="*/ 10 h 78"/>
                <a:gd name="T74" fmla="*/ 90 w 141"/>
                <a:gd name="T75" fmla="*/ 1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1" h="78">
                  <a:moveTo>
                    <a:pt x="90" y="12"/>
                  </a:moveTo>
                  <a:cubicBezTo>
                    <a:pt x="89" y="11"/>
                    <a:pt x="88" y="9"/>
                    <a:pt x="86" y="7"/>
                  </a:cubicBezTo>
                  <a:cubicBezTo>
                    <a:pt x="80" y="0"/>
                    <a:pt x="72" y="0"/>
                    <a:pt x="71" y="0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11" y="45"/>
                    <a:pt x="16" y="43"/>
                    <a:pt x="20" y="42"/>
                  </a:cubicBezTo>
                  <a:cubicBezTo>
                    <a:pt x="21" y="42"/>
                    <a:pt x="22" y="42"/>
                    <a:pt x="22" y="41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40" y="61"/>
                    <a:pt x="40" y="61"/>
                  </a:cubicBezTo>
                  <a:cubicBezTo>
                    <a:pt x="40" y="61"/>
                    <a:pt x="41" y="61"/>
                    <a:pt x="44" y="63"/>
                  </a:cubicBezTo>
                  <a:cubicBezTo>
                    <a:pt x="49" y="69"/>
                    <a:pt x="53" y="71"/>
                    <a:pt x="57" y="71"/>
                  </a:cubicBezTo>
                  <a:cubicBezTo>
                    <a:pt x="57" y="72"/>
                    <a:pt x="57" y="73"/>
                    <a:pt x="58" y="75"/>
                  </a:cubicBezTo>
                  <a:cubicBezTo>
                    <a:pt x="60" y="76"/>
                    <a:pt x="62" y="78"/>
                    <a:pt x="66" y="78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1" y="78"/>
                    <a:pt x="85" y="77"/>
                    <a:pt x="96" y="77"/>
                  </a:cubicBezTo>
                  <a:cubicBezTo>
                    <a:pt x="104" y="77"/>
                    <a:pt x="106" y="77"/>
                    <a:pt x="109" y="76"/>
                  </a:cubicBezTo>
                  <a:cubicBezTo>
                    <a:pt x="110" y="76"/>
                    <a:pt x="111" y="76"/>
                    <a:pt x="114" y="76"/>
                  </a:cubicBezTo>
                  <a:cubicBezTo>
                    <a:pt x="115" y="76"/>
                    <a:pt x="115" y="76"/>
                    <a:pt x="115" y="76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20" y="78"/>
                    <a:pt x="121" y="77"/>
                    <a:pt x="123" y="75"/>
                  </a:cubicBezTo>
                  <a:cubicBezTo>
                    <a:pt x="129" y="68"/>
                    <a:pt x="130" y="61"/>
                    <a:pt x="126" y="56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27" y="55"/>
                    <a:pt x="128" y="53"/>
                    <a:pt x="128" y="49"/>
                  </a:cubicBezTo>
                  <a:cubicBezTo>
                    <a:pt x="128" y="41"/>
                    <a:pt x="129" y="40"/>
                    <a:pt x="132" y="36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6" y="32"/>
                    <a:pt x="141" y="26"/>
                    <a:pt x="134" y="18"/>
                  </a:cubicBezTo>
                  <a:cubicBezTo>
                    <a:pt x="127" y="11"/>
                    <a:pt x="109" y="9"/>
                    <a:pt x="105" y="9"/>
                  </a:cubicBezTo>
                  <a:cubicBezTo>
                    <a:pt x="104" y="8"/>
                    <a:pt x="101" y="7"/>
                    <a:pt x="98" y="7"/>
                  </a:cubicBezTo>
                  <a:cubicBezTo>
                    <a:pt x="95" y="7"/>
                    <a:pt x="93" y="9"/>
                    <a:pt x="92" y="10"/>
                  </a:cubicBezTo>
                  <a:lnTo>
                    <a:pt x="9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38"/>
            <p:cNvSpPr>
              <a:spLocks/>
            </p:cNvSpPr>
            <p:nvPr/>
          </p:nvSpPr>
          <p:spPr bwMode="auto">
            <a:xfrm>
              <a:off x="5227638" y="101600"/>
              <a:ext cx="98425" cy="61913"/>
            </a:xfrm>
            <a:custGeom>
              <a:avLst/>
              <a:gdLst>
                <a:gd name="T0" fmla="*/ 0 w 142"/>
                <a:gd name="T1" fmla="*/ 70 h 89"/>
                <a:gd name="T2" fmla="*/ 15 w 142"/>
                <a:gd name="T3" fmla="*/ 86 h 89"/>
                <a:gd name="T4" fmla="*/ 30 w 142"/>
                <a:gd name="T5" fmla="*/ 89 h 89"/>
                <a:gd name="T6" fmla="*/ 41 w 142"/>
                <a:gd name="T7" fmla="*/ 89 h 89"/>
                <a:gd name="T8" fmla="*/ 60 w 142"/>
                <a:gd name="T9" fmla="*/ 79 h 89"/>
                <a:gd name="T10" fmla="*/ 61 w 142"/>
                <a:gd name="T11" fmla="*/ 79 h 89"/>
                <a:gd name="T12" fmla="*/ 61 w 142"/>
                <a:gd name="T13" fmla="*/ 78 h 89"/>
                <a:gd name="T14" fmla="*/ 64 w 142"/>
                <a:gd name="T15" fmla="*/ 75 h 89"/>
                <a:gd name="T16" fmla="*/ 75 w 142"/>
                <a:gd name="T17" fmla="*/ 70 h 89"/>
                <a:gd name="T18" fmla="*/ 78 w 142"/>
                <a:gd name="T19" fmla="*/ 67 h 89"/>
                <a:gd name="T20" fmla="*/ 82 w 142"/>
                <a:gd name="T21" fmla="*/ 65 h 89"/>
                <a:gd name="T22" fmla="*/ 90 w 142"/>
                <a:gd name="T23" fmla="*/ 61 h 89"/>
                <a:gd name="T24" fmla="*/ 93 w 142"/>
                <a:gd name="T25" fmla="*/ 61 h 89"/>
                <a:gd name="T26" fmla="*/ 108 w 142"/>
                <a:gd name="T27" fmla="*/ 58 h 89"/>
                <a:gd name="T28" fmla="*/ 118 w 142"/>
                <a:gd name="T29" fmla="*/ 58 h 89"/>
                <a:gd name="T30" fmla="*/ 123 w 142"/>
                <a:gd name="T31" fmla="*/ 52 h 89"/>
                <a:gd name="T32" fmla="*/ 123 w 142"/>
                <a:gd name="T33" fmla="*/ 42 h 89"/>
                <a:gd name="T34" fmla="*/ 125 w 142"/>
                <a:gd name="T35" fmla="*/ 39 h 89"/>
                <a:gd name="T36" fmla="*/ 130 w 142"/>
                <a:gd name="T37" fmla="*/ 39 h 89"/>
                <a:gd name="T38" fmla="*/ 130 w 142"/>
                <a:gd name="T39" fmla="*/ 39 h 89"/>
                <a:gd name="T40" fmla="*/ 141 w 142"/>
                <a:gd name="T41" fmla="*/ 31 h 89"/>
                <a:gd name="T42" fmla="*/ 133 w 142"/>
                <a:gd name="T43" fmla="*/ 22 h 89"/>
                <a:gd name="T44" fmla="*/ 124 w 142"/>
                <a:gd name="T45" fmla="*/ 16 h 89"/>
                <a:gd name="T46" fmla="*/ 116 w 142"/>
                <a:gd name="T47" fmla="*/ 14 h 89"/>
                <a:gd name="T48" fmla="*/ 111 w 142"/>
                <a:gd name="T49" fmla="*/ 15 h 89"/>
                <a:gd name="T50" fmla="*/ 105 w 142"/>
                <a:gd name="T51" fmla="*/ 2 h 89"/>
                <a:gd name="T52" fmla="*/ 104 w 142"/>
                <a:gd name="T53" fmla="*/ 1 h 89"/>
                <a:gd name="T54" fmla="*/ 98 w 142"/>
                <a:gd name="T55" fmla="*/ 1 h 89"/>
                <a:gd name="T56" fmla="*/ 95 w 142"/>
                <a:gd name="T57" fmla="*/ 0 h 89"/>
                <a:gd name="T58" fmla="*/ 87 w 142"/>
                <a:gd name="T59" fmla="*/ 5 h 89"/>
                <a:gd name="T60" fmla="*/ 84 w 142"/>
                <a:gd name="T61" fmla="*/ 8 h 89"/>
                <a:gd name="T62" fmla="*/ 79 w 142"/>
                <a:gd name="T63" fmla="*/ 10 h 89"/>
                <a:gd name="T64" fmla="*/ 55 w 142"/>
                <a:gd name="T65" fmla="*/ 10 h 89"/>
                <a:gd name="T66" fmla="*/ 55 w 142"/>
                <a:gd name="T67" fmla="*/ 13 h 89"/>
                <a:gd name="T68" fmla="*/ 52 w 142"/>
                <a:gd name="T69" fmla="*/ 16 h 89"/>
                <a:gd name="T70" fmla="*/ 41 w 142"/>
                <a:gd name="T71" fmla="*/ 28 h 89"/>
                <a:gd name="T72" fmla="*/ 41 w 142"/>
                <a:gd name="T73" fmla="*/ 38 h 89"/>
                <a:gd name="T74" fmla="*/ 41 w 142"/>
                <a:gd name="T75" fmla="*/ 38 h 89"/>
                <a:gd name="T76" fmla="*/ 39 w 142"/>
                <a:gd name="T77" fmla="*/ 38 h 89"/>
                <a:gd name="T78" fmla="*/ 16 w 142"/>
                <a:gd name="T79" fmla="*/ 44 h 89"/>
                <a:gd name="T80" fmla="*/ 18 w 142"/>
                <a:gd name="T81" fmla="*/ 50 h 89"/>
                <a:gd name="T82" fmla="*/ 27 w 142"/>
                <a:gd name="T83" fmla="*/ 60 h 89"/>
                <a:gd name="T84" fmla="*/ 28 w 142"/>
                <a:gd name="T85" fmla="*/ 61 h 89"/>
                <a:gd name="T86" fmla="*/ 31 w 142"/>
                <a:gd name="T87" fmla="*/ 61 h 89"/>
                <a:gd name="T88" fmla="*/ 23 w 142"/>
                <a:gd name="T89" fmla="*/ 64 h 89"/>
                <a:gd name="T90" fmla="*/ 0 w 142"/>
                <a:gd name="T91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2" h="89">
                  <a:moveTo>
                    <a:pt x="0" y="70"/>
                  </a:moveTo>
                  <a:cubicBezTo>
                    <a:pt x="15" y="86"/>
                    <a:pt x="15" y="86"/>
                    <a:pt x="15" y="86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52" y="89"/>
                    <a:pt x="60" y="80"/>
                    <a:pt x="60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7"/>
                    <a:pt x="62" y="75"/>
                    <a:pt x="64" y="75"/>
                  </a:cubicBezTo>
                  <a:cubicBezTo>
                    <a:pt x="70" y="75"/>
                    <a:pt x="72" y="74"/>
                    <a:pt x="75" y="70"/>
                  </a:cubicBezTo>
                  <a:cubicBezTo>
                    <a:pt x="76" y="68"/>
                    <a:pt x="77" y="67"/>
                    <a:pt x="78" y="67"/>
                  </a:cubicBezTo>
                  <a:cubicBezTo>
                    <a:pt x="79" y="65"/>
                    <a:pt x="79" y="65"/>
                    <a:pt x="82" y="65"/>
                  </a:cubicBezTo>
                  <a:cubicBezTo>
                    <a:pt x="86" y="65"/>
                    <a:pt x="88" y="64"/>
                    <a:pt x="90" y="61"/>
                  </a:cubicBezTo>
                  <a:cubicBezTo>
                    <a:pt x="90" y="61"/>
                    <a:pt x="90" y="61"/>
                    <a:pt x="93" y="61"/>
                  </a:cubicBezTo>
                  <a:cubicBezTo>
                    <a:pt x="100" y="61"/>
                    <a:pt x="106" y="59"/>
                    <a:pt x="108" y="58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3" y="42"/>
                    <a:pt x="124" y="39"/>
                    <a:pt x="125" y="39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3" y="39"/>
                    <a:pt x="141" y="36"/>
                    <a:pt x="141" y="31"/>
                  </a:cubicBezTo>
                  <a:cubicBezTo>
                    <a:pt x="142" y="27"/>
                    <a:pt x="137" y="24"/>
                    <a:pt x="133" y="22"/>
                  </a:cubicBezTo>
                  <a:cubicBezTo>
                    <a:pt x="126" y="19"/>
                    <a:pt x="124" y="17"/>
                    <a:pt x="124" y="16"/>
                  </a:cubicBezTo>
                  <a:cubicBezTo>
                    <a:pt x="122" y="14"/>
                    <a:pt x="121" y="14"/>
                    <a:pt x="116" y="14"/>
                  </a:cubicBezTo>
                  <a:cubicBezTo>
                    <a:pt x="114" y="14"/>
                    <a:pt x="112" y="15"/>
                    <a:pt x="111" y="15"/>
                  </a:cubicBezTo>
                  <a:cubicBezTo>
                    <a:pt x="110" y="8"/>
                    <a:pt x="105" y="2"/>
                    <a:pt x="105" y="2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7" y="0"/>
                    <a:pt x="96" y="0"/>
                    <a:pt x="95" y="0"/>
                  </a:cubicBezTo>
                  <a:cubicBezTo>
                    <a:pt x="93" y="0"/>
                    <a:pt x="90" y="1"/>
                    <a:pt x="87" y="5"/>
                  </a:cubicBezTo>
                  <a:cubicBezTo>
                    <a:pt x="86" y="6"/>
                    <a:pt x="85" y="7"/>
                    <a:pt x="84" y="8"/>
                  </a:cubicBezTo>
                  <a:cubicBezTo>
                    <a:pt x="82" y="10"/>
                    <a:pt x="82" y="10"/>
                    <a:pt x="79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4"/>
                    <a:pt x="52" y="1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ubicBezTo>
                    <a:pt x="24" y="38"/>
                    <a:pt x="18" y="40"/>
                    <a:pt x="16" y="44"/>
                  </a:cubicBezTo>
                  <a:cubicBezTo>
                    <a:pt x="16" y="45"/>
                    <a:pt x="15" y="47"/>
                    <a:pt x="18" y="50"/>
                  </a:cubicBezTo>
                  <a:cubicBezTo>
                    <a:pt x="23" y="56"/>
                    <a:pt x="27" y="60"/>
                    <a:pt x="27" y="60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26" y="62"/>
                    <a:pt x="24" y="63"/>
                    <a:pt x="23" y="64"/>
                  </a:cubicBez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39"/>
            <p:cNvSpPr>
              <a:spLocks/>
            </p:cNvSpPr>
            <p:nvPr/>
          </p:nvSpPr>
          <p:spPr bwMode="auto">
            <a:xfrm>
              <a:off x="5905500" y="282575"/>
              <a:ext cx="134938" cy="58738"/>
            </a:xfrm>
            <a:custGeom>
              <a:avLst/>
              <a:gdLst>
                <a:gd name="T0" fmla="*/ 21 w 194"/>
                <a:gd name="T1" fmla="*/ 69 h 83"/>
                <a:gd name="T2" fmla="*/ 46 w 194"/>
                <a:gd name="T3" fmla="*/ 77 h 83"/>
                <a:gd name="T4" fmla="*/ 63 w 194"/>
                <a:gd name="T5" fmla="*/ 83 h 83"/>
                <a:gd name="T6" fmla="*/ 63 w 194"/>
                <a:gd name="T7" fmla="*/ 76 h 83"/>
                <a:gd name="T8" fmla="*/ 61 w 194"/>
                <a:gd name="T9" fmla="*/ 72 h 83"/>
                <a:gd name="T10" fmla="*/ 63 w 194"/>
                <a:gd name="T11" fmla="*/ 70 h 83"/>
                <a:gd name="T12" fmla="*/ 74 w 194"/>
                <a:gd name="T13" fmla="*/ 79 h 83"/>
                <a:gd name="T14" fmla="*/ 83 w 194"/>
                <a:gd name="T15" fmla="*/ 81 h 83"/>
                <a:gd name="T16" fmla="*/ 91 w 194"/>
                <a:gd name="T17" fmla="*/ 74 h 83"/>
                <a:gd name="T18" fmla="*/ 116 w 194"/>
                <a:gd name="T19" fmla="*/ 69 h 83"/>
                <a:gd name="T20" fmla="*/ 126 w 194"/>
                <a:gd name="T21" fmla="*/ 71 h 83"/>
                <a:gd name="T22" fmla="*/ 137 w 194"/>
                <a:gd name="T23" fmla="*/ 70 h 83"/>
                <a:gd name="T24" fmla="*/ 138 w 194"/>
                <a:gd name="T25" fmla="*/ 59 h 83"/>
                <a:gd name="T26" fmla="*/ 127 w 194"/>
                <a:gd name="T27" fmla="*/ 51 h 83"/>
                <a:gd name="T28" fmla="*/ 135 w 194"/>
                <a:gd name="T29" fmla="*/ 32 h 83"/>
                <a:gd name="T30" fmla="*/ 126 w 194"/>
                <a:gd name="T31" fmla="*/ 42 h 83"/>
                <a:gd name="T32" fmla="*/ 135 w 194"/>
                <a:gd name="T33" fmla="*/ 54 h 83"/>
                <a:gd name="T34" fmla="*/ 156 w 194"/>
                <a:gd name="T35" fmla="*/ 66 h 83"/>
                <a:gd name="T36" fmla="*/ 158 w 194"/>
                <a:gd name="T37" fmla="*/ 66 h 83"/>
                <a:gd name="T38" fmla="*/ 165 w 194"/>
                <a:gd name="T39" fmla="*/ 62 h 83"/>
                <a:gd name="T40" fmla="*/ 172 w 194"/>
                <a:gd name="T41" fmla="*/ 55 h 83"/>
                <a:gd name="T42" fmla="*/ 178 w 194"/>
                <a:gd name="T43" fmla="*/ 44 h 83"/>
                <a:gd name="T44" fmla="*/ 181 w 194"/>
                <a:gd name="T45" fmla="*/ 43 h 83"/>
                <a:gd name="T46" fmla="*/ 190 w 194"/>
                <a:gd name="T47" fmla="*/ 45 h 83"/>
                <a:gd name="T48" fmla="*/ 193 w 194"/>
                <a:gd name="T49" fmla="*/ 43 h 83"/>
                <a:gd name="T50" fmla="*/ 173 w 194"/>
                <a:gd name="T51" fmla="*/ 32 h 83"/>
                <a:gd name="T52" fmla="*/ 153 w 194"/>
                <a:gd name="T53" fmla="*/ 23 h 83"/>
                <a:gd name="T54" fmla="*/ 135 w 194"/>
                <a:gd name="T55" fmla="*/ 21 h 83"/>
                <a:gd name="T56" fmla="*/ 125 w 194"/>
                <a:gd name="T57" fmla="*/ 21 h 83"/>
                <a:gd name="T58" fmla="*/ 117 w 194"/>
                <a:gd name="T59" fmla="*/ 14 h 83"/>
                <a:gd name="T60" fmla="*/ 98 w 194"/>
                <a:gd name="T61" fmla="*/ 12 h 83"/>
                <a:gd name="T62" fmla="*/ 85 w 194"/>
                <a:gd name="T63" fmla="*/ 19 h 83"/>
                <a:gd name="T64" fmla="*/ 85 w 194"/>
                <a:gd name="T65" fmla="*/ 31 h 83"/>
                <a:gd name="T66" fmla="*/ 75 w 194"/>
                <a:gd name="T67" fmla="*/ 29 h 83"/>
                <a:gd name="T68" fmla="*/ 44 w 194"/>
                <a:gd name="T69" fmla="*/ 3 h 83"/>
                <a:gd name="T70" fmla="*/ 29 w 194"/>
                <a:gd name="T71" fmla="*/ 0 h 83"/>
                <a:gd name="T72" fmla="*/ 16 w 194"/>
                <a:gd name="T73" fmla="*/ 18 h 83"/>
                <a:gd name="T74" fmla="*/ 0 w 194"/>
                <a:gd name="T75" fmla="*/ 40 h 83"/>
                <a:gd name="T76" fmla="*/ 11 w 194"/>
                <a:gd name="T77" fmla="*/ 6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4" h="83">
                  <a:moveTo>
                    <a:pt x="11" y="63"/>
                  </a:moveTo>
                  <a:cubicBezTo>
                    <a:pt x="15" y="63"/>
                    <a:pt x="19" y="67"/>
                    <a:pt x="21" y="69"/>
                  </a:cubicBezTo>
                  <a:cubicBezTo>
                    <a:pt x="22" y="70"/>
                    <a:pt x="33" y="77"/>
                    <a:pt x="40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80"/>
                    <a:pt x="58" y="83"/>
                    <a:pt x="61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5" y="79"/>
                    <a:pt x="63" y="77"/>
                    <a:pt x="63" y="76"/>
                  </a:cubicBezTo>
                  <a:cubicBezTo>
                    <a:pt x="62" y="75"/>
                    <a:pt x="61" y="74"/>
                    <a:pt x="60" y="73"/>
                  </a:cubicBezTo>
                  <a:cubicBezTo>
                    <a:pt x="60" y="73"/>
                    <a:pt x="61" y="73"/>
                    <a:pt x="61" y="72"/>
                  </a:cubicBezTo>
                  <a:cubicBezTo>
                    <a:pt x="62" y="71"/>
                    <a:pt x="63" y="70"/>
                    <a:pt x="63" y="69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1"/>
                    <a:pt x="63" y="74"/>
                    <a:pt x="65" y="76"/>
                  </a:cubicBezTo>
                  <a:cubicBezTo>
                    <a:pt x="67" y="78"/>
                    <a:pt x="70" y="79"/>
                    <a:pt x="74" y="79"/>
                  </a:cubicBezTo>
                  <a:cubicBezTo>
                    <a:pt x="79" y="79"/>
                    <a:pt x="80" y="79"/>
                    <a:pt x="81" y="80"/>
                  </a:cubicBezTo>
                  <a:cubicBezTo>
                    <a:pt x="81" y="80"/>
                    <a:pt x="82" y="81"/>
                    <a:pt x="83" y="81"/>
                  </a:cubicBezTo>
                  <a:cubicBezTo>
                    <a:pt x="85" y="81"/>
                    <a:pt x="86" y="80"/>
                    <a:pt x="88" y="78"/>
                  </a:cubicBezTo>
                  <a:cubicBezTo>
                    <a:pt x="90" y="76"/>
                    <a:pt x="90" y="74"/>
                    <a:pt x="91" y="74"/>
                  </a:cubicBezTo>
                  <a:cubicBezTo>
                    <a:pt x="91" y="73"/>
                    <a:pt x="94" y="73"/>
                    <a:pt x="98" y="73"/>
                  </a:cubicBezTo>
                  <a:cubicBezTo>
                    <a:pt x="110" y="73"/>
                    <a:pt x="115" y="70"/>
                    <a:pt x="116" y="69"/>
                  </a:cubicBezTo>
                  <a:cubicBezTo>
                    <a:pt x="117" y="69"/>
                    <a:pt x="118" y="68"/>
                    <a:pt x="121" y="68"/>
                  </a:cubicBezTo>
                  <a:cubicBezTo>
                    <a:pt x="123" y="68"/>
                    <a:pt x="125" y="70"/>
                    <a:pt x="126" y="71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8" y="70"/>
                    <a:pt x="143" y="69"/>
                    <a:pt x="143" y="66"/>
                  </a:cubicBezTo>
                  <a:cubicBezTo>
                    <a:pt x="144" y="62"/>
                    <a:pt x="139" y="60"/>
                    <a:pt x="138" y="59"/>
                  </a:cubicBezTo>
                  <a:cubicBezTo>
                    <a:pt x="135" y="58"/>
                    <a:pt x="133" y="57"/>
                    <a:pt x="132" y="56"/>
                  </a:cubicBezTo>
                  <a:cubicBezTo>
                    <a:pt x="127" y="55"/>
                    <a:pt x="127" y="54"/>
                    <a:pt x="127" y="51"/>
                  </a:cubicBezTo>
                  <a:cubicBezTo>
                    <a:pt x="127" y="46"/>
                    <a:pt x="125" y="40"/>
                    <a:pt x="123" y="36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6" y="55"/>
                    <a:pt x="141" y="57"/>
                    <a:pt x="144" y="60"/>
                  </a:cubicBezTo>
                  <a:cubicBezTo>
                    <a:pt x="147" y="63"/>
                    <a:pt x="153" y="65"/>
                    <a:pt x="156" y="66"/>
                  </a:cubicBezTo>
                  <a:cubicBezTo>
                    <a:pt x="156" y="66"/>
                    <a:pt x="156" y="66"/>
                    <a:pt x="156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60" y="66"/>
                    <a:pt x="162" y="65"/>
                    <a:pt x="165" y="62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70" y="57"/>
                    <a:pt x="171" y="56"/>
                    <a:pt x="172" y="55"/>
                  </a:cubicBezTo>
                  <a:cubicBezTo>
                    <a:pt x="174" y="53"/>
                    <a:pt x="178" y="51"/>
                    <a:pt x="178" y="46"/>
                  </a:cubicBezTo>
                  <a:cubicBezTo>
                    <a:pt x="178" y="46"/>
                    <a:pt x="178" y="45"/>
                    <a:pt x="178" y="44"/>
                  </a:cubicBezTo>
                  <a:cubicBezTo>
                    <a:pt x="178" y="44"/>
                    <a:pt x="178" y="43"/>
                    <a:pt x="178" y="43"/>
                  </a:cubicBezTo>
                  <a:cubicBezTo>
                    <a:pt x="178" y="43"/>
                    <a:pt x="179" y="43"/>
                    <a:pt x="181" y="43"/>
                  </a:cubicBezTo>
                  <a:cubicBezTo>
                    <a:pt x="184" y="43"/>
                    <a:pt x="187" y="44"/>
                    <a:pt x="188" y="44"/>
                  </a:cubicBezTo>
                  <a:cubicBezTo>
                    <a:pt x="189" y="45"/>
                    <a:pt x="189" y="45"/>
                    <a:pt x="190" y="45"/>
                  </a:cubicBezTo>
                  <a:cubicBezTo>
                    <a:pt x="192" y="45"/>
                    <a:pt x="192" y="45"/>
                    <a:pt x="192" y="45"/>
                  </a:cubicBezTo>
                  <a:cubicBezTo>
                    <a:pt x="193" y="43"/>
                    <a:pt x="193" y="43"/>
                    <a:pt x="193" y="43"/>
                  </a:cubicBezTo>
                  <a:cubicBezTo>
                    <a:pt x="194" y="41"/>
                    <a:pt x="193" y="40"/>
                    <a:pt x="191" y="38"/>
                  </a:cubicBezTo>
                  <a:cubicBezTo>
                    <a:pt x="187" y="33"/>
                    <a:pt x="177" y="32"/>
                    <a:pt x="173" y="32"/>
                  </a:cubicBezTo>
                  <a:cubicBezTo>
                    <a:pt x="167" y="25"/>
                    <a:pt x="167" y="25"/>
                    <a:pt x="167" y="25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3" y="21"/>
                    <a:pt x="139" y="21"/>
                    <a:pt x="135" y="21"/>
                  </a:cubicBezTo>
                  <a:cubicBezTo>
                    <a:pt x="132" y="21"/>
                    <a:pt x="130" y="21"/>
                    <a:pt x="128" y="21"/>
                  </a:cubicBezTo>
                  <a:cubicBezTo>
                    <a:pt x="127" y="21"/>
                    <a:pt x="125" y="21"/>
                    <a:pt x="125" y="21"/>
                  </a:cubicBezTo>
                  <a:cubicBezTo>
                    <a:pt x="123" y="21"/>
                    <a:pt x="123" y="21"/>
                    <a:pt x="120" y="18"/>
                  </a:cubicBezTo>
                  <a:cubicBezTo>
                    <a:pt x="120" y="17"/>
                    <a:pt x="119" y="16"/>
                    <a:pt x="117" y="14"/>
                  </a:cubicBezTo>
                  <a:cubicBezTo>
                    <a:pt x="114" y="11"/>
                    <a:pt x="110" y="9"/>
                    <a:pt x="106" y="9"/>
                  </a:cubicBezTo>
                  <a:cubicBezTo>
                    <a:pt x="103" y="9"/>
                    <a:pt x="100" y="11"/>
                    <a:pt x="98" y="12"/>
                  </a:cubicBezTo>
                  <a:cubicBezTo>
                    <a:pt x="96" y="11"/>
                    <a:pt x="94" y="10"/>
                    <a:pt x="92" y="10"/>
                  </a:cubicBezTo>
                  <a:cubicBezTo>
                    <a:pt x="90" y="10"/>
                    <a:pt x="85" y="11"/>
                    <a:pt x="85" y="19"/>
                  </a:cubicBezTo>
                  <a:cubicBezTo>
                    <a:pt x="85" y="24"/>
                    <a:pt x="87" y="27"/>
                    <a:pt x="89" y="30"/>
                  </a:cubicBezTo>
                  <a:cubicBezTo>
                    <a:pt x="88" y="30"/>
                    <a:pt x="86" y="31"/>
                    <a:pt x="85" y="31"/>
                  </a:cubicBezTo>
                  <a:cubicBezTo>
                    <a:pt x="83" y="32"/>
                    <a:pt x="82" y="32"/>
                    <a:pt x="80" y="32"/>
                  </a:cubicBezTo>
                  <a:cubicBezTo>
                    <a:pt x="79" y="32"/>
                    <a:pt x="77" y="32"/>
                    <a:pt x="75" y="2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5" y="8"/>
                    <a:pt x="50" y="3"/>
                    <a:pt x="44" y="3"/>
                  </a:cubicBezTo>
                  <a:cubicBezTo>
                    <a:pt x="40" y="3"/>
                    <a:pt x="31" y="1"/>
                    <a:pt x="31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7"/>
                    <a:pt x="4" y="63"/>
                    <a:pt x="1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40"/>
            <p:cNvSpPr>
              <a:spLocks/>
            </p:cNvSpPr>
            <p:nvPr/>
          </p:nvSpPr>
          <p:spPr bwMode="auto">
            <a:xfrm>
              <a:off x="5953125" y="360363"/>
              <a:ext cx="57150" cy="23813"/>
            </a:xfrm>
            <a:custGeom>
              <a:avLst/>
              <a:gdLst>
                <a:gd name="T0" fmla="*/ 23 w 82"/>
                <a:gd name="T1" fmla="*/ 30 h 36"/>
                <a:gd name="T2" fmla="*/ 41 w 82"/>
                <a:gd name="T3" fmla="*/ 36 h 36"/>
                <a:gd name="T4" fmla="*/ 51 w 82"/>
                <a:gd name="T5" fmla="*/ 36 h 36"/>
                <a:gd name="T6" fmla="*/ 60 w 82"/>
                <a:gd name="T7" fmla="*/ 35 h 36"/>
                <a:gd name="T8" fmla="*/ 68 w 82"/>
                <a:gd name="T9" fmla="*/ 35 h 36"/>
                <a:gd name="T10" fmla="*/ 78 w 82"/>
                <a:gd name="T11" fmla="*/ 32 h 36"/>
                <a:gd name="T12" fmla="*/ 80 w 82"/>
                <a:gd name="T13" fmla="*/ 29 h 36"/>
                <a:gd name="T14" fmla="*/ 82 w 82"/>
                <a:gd name="T15" fmla="*/ 27 h 36"/>
                <a:gd name="T16" fmla="*/ 69 w 82"/>
                <a:gd name="T17" fmla="*/ 13 h 36"/>
                <a:gd name="T18" fmla="*/ 59 w 82"/>
                <a:gd name="T19" fmla="*/ 8 h 36"/>
                <a:gd name="T20" fmla="*/ 56 w 82"/>
                <a:gd name="T21" fmla="*/ 6 h 36"/>
                <a:gd name="T22" fmla="*/ 42 w 82"/>
                <a:gd name="T23" fmla="*/ 0 h 36"/>
                <a:gd name="T24" fmla="*/ 33 w 82"/>
                <a:gd name="T25" fmla="*/ 3 h 36"/>
                <a:gd name="T26" fmla="*/ 29 w 82"/>
                <a:gd name="T27" fmla="*/ 4 h 36"/>
                <a:gd name="T28" fmla="*/ 21 w 82"/>
                <a:gd name="T29" fmla="*/ 7 h 36"/>
                <a:gd name="T30" fmla="*/ 19 w 82"/>
                <a:gd name="T31" fmla="*/ 13 h 36"/>
                <a:gd name="T32" fmla="*/ 4 w 82"/>
                <a:gd name="T33" fmla="*/ 22 h 36"/>
                <a:gd name="T34" fmla="*/ 0 w 82"/>
                <a:gd name="T35" fmla="*/ 26 h 36"/>
                <a:gd name="T36" fmla="*/ 19 w 82"/>
                <a:gd name="T37" fmla="*/ 30 h 36"/>
                <a:gd name="T38" fmla="*/ 23 w 82"/>
                <a:gd name="T39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" h="36">
                  <a:moveTo>
                    <a:pt x="23" y="30"/>
                  </a:moveTo>
                  <a:cubicBezTo>
                    <a:pt x="26" y="32"/>
                    <a:pt x="31" y="36"/>
                    <a:pt x="4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6" y="36"/>
                    <a:pt x="58" y="36"/>
                    <a:pt x="60" y="35"/>
                  </a:cubicBezTo>
                  <a:cubicBezTo>
                    <a:pt x="62" y="35"/>
                    <a:pt x="63" y="35"/>
                    <a:pt x="68" y="35"/>
                  </a:cubicBezTo>
                  <a:cubicBezTo>
                    <a:pt x="75" y="35"/>
                    <a:pt x="77" y="35"/>
                    <a:pt x="78" y="32"/>
                  </a:cubicBezTo>
                  <a:cubicBezTo>
                    <a:pt x="79" y="31"/>
                    <a:pt x="79" y="31"/>
                    <a:pt x="80" y="29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6" y="10"/>
                    <a:pt x="65" y="8"/>
                    <a:pt x="59" y="8"/>
                  </a:cubicBezTo>
                  <a:cubicBezTo>
                    <a:pt x="59" y="8"/>
                    <a:pt x="57" y="7"/>
                    <a:pt x="56" y="6"/>
                  </a:cubicBezTo>
                  <a:cubicBezTo>
                    <a:pt x="53" y="3"/>
                    <a:pt x="49" y="0"/>
                    <a:pt x="42" y="0"/>
                  </a:cubicBezTo>
                  <a:cubicBezTo>
                    <a:pt x="37" y="0"/>
                    <a:pt x="34" y="1"/>
                    <a:pt x="33" y="3"/>
                  </a:cubicBezTo>
                  <a:cubicBezTo>
                    <a:pt x="32" y="4"/>
                    <a:pt x="32" y="4"/>
                    <a:pt x="29" y="4"/>
                  </a:cubicBezTo>
                  <a:cubicBezTo>
                    <a:pt x="25" y="4"/>
                    <a:pt x="22" y="6"/>
                    <a:pt x="21" y="7"/>
                  </a:cubicBezTo>
                  <a:cubicBezTo>
                    <a:pt x="19" y="9"/>
                    <a:pt x="19" y="11"/>
                    <a:pt x="19" y="13"/>
                  </a:cubicBezTo>
                  <a:cubicBezTo>
                    <a:pt x="15" y="14"/>
                    <a:pt x="9" y="16"/>
                    <a:pt x="4" y="2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9" y="30"/>
                    <a:pt x="19" y="30"/>
                    <a:pt x="19" y="30"/>
                  </a:cubicBezTo>
                  <a:lnTo>
                    <a:pt x="23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41"/>
            <p:cNvSpPr>
              <a:spLocks/>
            </p:cNvSpPr>
            <p:nvPr/>
          </p:nvSpPr>
          <p:spPr bwMode="auto">
            <a:xfrm>
              <a:off x="6046788" y="307975"/>
              <a:ext cx="74613" cy="31750"/>
            </a:xfrm>
            <a:custGeom>
              <a:avLst/>
              <a:gdLst>
                <a:gd name="T0" fmla="*/ 32 w 107"/>
                <a:gd name="T1" fmla="*/ 35 h 45"/>
                <a:gd name="T2" fmla="*/ 33 w 107"/>
                <a:gd name="T3" fmla="*/ 35 h 45"/>
                <a:gd name="T4" fmla="*/ 44 w 107"/>
                <a:gd name="T5" fmla="*/ 39 h 45"/>
                <a:gd name="T6" fmla="*/ 56 w 107"/>
                <a:gd name="T7" fmla="*/ 45 h 45"/>
                <a:gd name="T8" fmla="*/ 60 w 107"/>
                <a:gd name="T9" fmla="*/ 45 h 45"/>
                <a:gd name="T10" fmla="*/ 63 w 107"/>
                <a:gd name="T11" fmla="*/ 45 h 45"/>
                <a:gd name="T12" fmla="*/ 71 w 107"/>
                <a:gd name="T13" fmla="*/ 43 h 45"/>
                <a:gd name="T14" fmla="*/ 81 w 107"/>
                <a:gd name="T15" fmla="*/ 40 h 45"/>
                <a:gd name="T16" fmla="*/ 96 w 107"/>
                <a:gd name="T17" fmla="*/ 33 h 45"/>
                <a:gd name="T18" fmla="*/ 102 w 107"/>
                <a:gd name="T19" fmla="*/ 27 h 45"/>
                <a:gd name="T20" fmla="*/ 106 w 107"/>
                <a:gd name="T21" fmla="*/ 20 h 45"/>
                <a:gd name="T22" fmla="*/ 94 w 107"/>
                <a:gd name="T23" fmla="*/ 15 h 45"/>
                <a:gd name="T24" fmla="*/ 77 w 107"/>
                <a:gd name="T25" fmla="*/ 11 h 45"/>
                <a:gd name="T26" fmla="*/ 68 w 107"/>
                <a:gd name="T27" fmla="*/ 8 h 45"/>
                <a:gd name="T28" fmla="*/ 58 w 107"/>
                <a:gd name="T29" fmla="*/ 10 h 45"/>
                <a:gd name="T30" fmla="*/ 51 w 107"/>
                <a:gd name="T31" fmla="*/ 5 h 45"/>
                <a:gd name="T32" fmla="*/ 50 w 107"/>
                <a:gd name="T33" fmla="*/ 5 h 45"/>
                <a:gd name="T34" fmla="*/ 36 w 107"/>
                <a:gd name="T35" fmla="*/ 3 h 45"/>
                <a:gd name="T36" fmla="*/ 20 w 107"/>
                <a:gd name="T37" fmla="*/ 3 h 45"/>
                <a:gd name="T38" fmla="*/ 8 w 107"/>
                <a:gd name="T39" fmla="*/ 0 h 45"/>
                <a:gd name="T40" fmla="*/ 6 w 107"/>
                <a:gd name="T41" fmla="*/ 2 h 45"/>
                <a:gd name="T42" fmla="*/ 0 w 107"/>
                <a:gd name="T43" fmla="*/ 14 h 45"/>
                <a:gd name="T44" fmla="*/ 0 w 107"/>
                <a:gd name="T45" fmla="*/ 16 h 45"/>
                <a:gd name="T46" fmla="*/ 16 w 107"/>
                <a:gd name="T47" fmla="*/ 26 h 45"/>
                <a:gd name="T48" fmla="*/ 32 w 107"/>
                <a:gd name="T49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45">
                  <a:moveTo>
                    <a:pt x="32" y="35"/>
                  </a:move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9" y="34"/>
                    <a:pt x="44" y="39"/>
                  </a:cubicBezTo>
                  <a:cubicBezTo>
                    <a:pt x="48" y="43"/>
                    <a:pt x="52" y="45"/>
                    <a:pt x="56" y="45"/>
                  </a:cubicBezTo>
                  <a:cubicBezTo>
                    <a:pt x="57" y="45"/>
                    <a:pt x="58" y="45"/>
                    <a:pt x="60" y="45"/>
                  </a:cubicBezTo>
                  <a:cubicBezTo>
                    <a:pt x="61" y="45"/>
                    <a:pt x="62" y="45"/>
                    <a:pt x="63" y="45"/>
                  </a:cubicBezTo>
                  <a:cubicBezTo>
                    <a:pt x="66" y="45"/>
                    <a:pt x="69" y="44"/>
                    <a:pt x="71" y="43"/>
                  </a:cubicBezTo>
                  <a:cubicBezTo>
                    <a:pt x="73" y="42"/>
                    <a:pt x="76" y="40"/>
                    <a:pt x="81" y="40"/>
                  </a:cubicBezTo>
                  <a:cubicBezTo>
                    <a:pt x="90" y="40"/>
                    <a:pt x="95" y="35"/>
                    <a:pt x="96" y="33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3" y="26"/>
                    <a:pt x="107" y="23"/>
                    <a:pt x="106" y="20"/>
                  </a:cubicBezTo>
                  <a:cubicBezTo>
                    <a:pt x="104" y="16"/>
                    <a:pt x="99" y="15"/>
                    <a:pt x="94" y="15"/>
                  </a:cubicBezTo>
                  <a:cubicBezTo>
                    <a:pt x="86" y="15"/>
                    <a:pt x="81" y="13"/>
                    <a:pt x="77" y="11"/>
                  </a:cubicBezTo>
                  <a:cubicBezTo>
                    <a:pt x="74" y="9"/>
                    <a:pt x="71" y="8"/>
                    <a:pt x="68" y="8"/>
                  </a:cubicBezTo>
                  <a:cubicBezTo>
                    <a:pt x="64" y="8"/>
                    <a:pt x="60" y="9"/>
                    <a:pt x="58" y="10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42" y="3"/>
                    <a:pt x="36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0" y="9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3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42"/>
            <p:cNvSpPr>
              <a:spLocks/>
            </p:cNvSpPr>
            <p:nvPr/>
          </p:nvSpPr>
          <p:spPr bwMode="auto">
            <a:xfrm>
              <a:off x="6530975" y="431800"/>
              <a:ext cx="69850" cy="30163"/>
            </a:xfrm>
            <a:custGeom>
              <a:avLst/>
              <a:gdLst>
                <a:gd name="T0" fmla="*/ 28 w 100"/>
                <a:gd name="T1" fmla="*/ 41 h 43"/>
                <a:gd name="T2" fmla="*/ 34 w 100"/>
                <a:gd name="T3" fmla="*/ 36 h 43"/>
                <a:gd name="T4" fmla="*/ 44 w 100"/>
                <a:gd name="T5" fmla="*/ 36 h 43"/>
                <a:gd name="T6" fmla="*/ 54 w 100"/>
                <a:gd name="T7" fmla="*/ 42 h 43"/>
                <a:gd name="T8" fmla="*/ 61 w 100"/>
                <a:gd name="T9" fmla="*/ 39 h 43"/>
                <a:gd name="T10" fmla="*/ 74 w 100"/>
                <a:gd name="T11" fmla="*/ 32 h 43"/>
                <a:gd name="T12" fmla="*/ 87 w 100"/>
                <a:gd name="T13" fmla="*/ 29 h 43"/>
                <a:gd name="T14" fmla="*/ 93 w 100"/>
                <a:gd name="T15" fmla="*/ 24 h 43"/>
                <a:gd name="T16" fmla="*/ 95 w 100"/>
                <a:gd name="T17" fmla="*/ 24 h 43"/>
                <a:gd name="T18" fmla="*/ 98 w 100"/>
                <a:gd name="T19" fmla="*/ 24 h 43"/>
                <a:gd name="T20" fmla="*/ 99 w 100"/>
                <a:gd name="T21" fmla="*/ 22 h 43"/>
                <a:gd name="T22" fmla="*/ 86 w 100"/>
                <a:gd name="T23" fmla="*/ 12 h 43"/>
                <a:gd name="T24" fmla="*/ 76 w 100"/>
                <a:gd name="T25" fmla="*/ 5 h 43"/>
                <a:gd name="T26" fmla="*/ 65 w 100"/>
                <a:gd name="T27" fmla="*/ 2 h 43"/>
                <a:gd name="T28" fmla="*/ 52 w 100"/>
                <a:gd name="T29" fmla="*/ 1 h 43"/>
                <a:gd name="T30" fmla="*/ 48 w 100"/>
                <a:gd name="T31" fmla="*/ 0 h 43"/>
                <a:gd name="T32" fmla="*/ 42 w 100"/>
                <a:gd name="T33" fmla="*/ 3 h 43"/>
                <a:gd name="T34" fmla="*/ 33 w 100"/>
                <a:gd name="T35" fmla="*/ 5 h 43"/>
                <a:gd name="T36" fmla="*/ 31 w 100"/>
                <a:gd name="T37" fmla="*/ 5 h 43"/>
                <a:gd name="T38" fmla="*/ 30 w 100"/>
                <a:gd name="T39" fmla="*/ 7 h 43"/>
                <a:gd name="T40" fmla="*/ 24 w 100"/>
                <a:gd name="T41" fmla="*/ 17 h 43"/>
                <a:gd name="T42" fmla="*/ 20 w 100"/>
                <a:gd name="T43" fmla="*/ 15 h 43"/>
                <a:gd name="T44" fmla="*/ 13 w 100"/>
                <a:gd name="T45" fmla="*/ 20 h 43"/>
                <a:gd name="T46" fmla="*/ 4 w 100"/>
                <a:gd name="T47" fmla="*/ 26 h 43"/>
                <a:gd name="T48" fmla="*/ 0 w 100"/>
                <a:gd name="T49" fmla="*/ 29 h 43"/>
                <a:gd name="T50" fmla="*/ 15 w 100"/>
                <a:gd name="T51" fmla="*/ 43 h 43"/>
                <a:gd name="T52" fmla="*/ 28 w 100"/>
                <a:gd name="T53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0" h="43">
                  <a:moveTo>
                    <a:pt x="28" y="41"/>
                  </a:moveTo>
                  <a:cubicBezTo>
                    <a:pt x="34" y="36"/>
                    <a:pt x="34" y="36"/>
                    <a:pt x="3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6" y="38"/>
                    <a:pt x="50" y="42"/>
                    <a:pt x="54" y="42"/>
                  </a:cubicBezTo>
                  <a:cubicBezTo>
                    <a:pt x="56" y="42"/>
                    <a:pt x="59" y="41"/>
                    <a:pt x="61" y="39"/>
                  </a:cubicBezTo>
                  <a:cubicBezTo>
                    <a:pt x="66" y="33"/>
                    <a:pt x="68" y="32"/>
                    <a:pt x="74" y="32"/>
                  </a:cubicBezTo>
                  <a:cubicBezTo>
                    <a:pt x="82" y="32"/>
                    <a:pt x="87" y="29"/>
                    <a:pt x="87" y="29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4" y="24"/>
                    <a:pt x="95" y="24"/>
                    <a:pt x="95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0" y="19"/>
                    <a:pt x="98" y="17"/>
                    <a:pt x="86" y="12"/>
                  </a:cubicBezTo>
                  <a:cubicBezTo>
                    <a:pt x="77" y="7"/>
                    <a:pt x="76" y="5"/>
                    <a:pt x="76" y="5"/>
                  </a:cubicBezTo>
                  <a:cubicBezTo>
                    <a:pt x="75" y="2"/>
                    <a:pt x="73" y="2"/>
                    <a:pt x="65" y="2"/>
                  </a:cubicBezTo>
                  <a:cubicBezTo>
                    <a:pt x="59" y="2"/>
                    <a:pt x="55" y="1"/>
                    <a:pt x="52" y="1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46" y="0"/>
                    <a:pt x="44" y="1"/>
                    <a:pt x="42" y="3"/>
                  </a:cubicBezTo>
                  <a:cubicBezTo>
                    <a:pt x="40" y="4"/>
                    <a:pt x="36" y="5"/>
                    <a:pt x="33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8" y="11"/>
                    <a:pt x="25" y="15"/>
                    <a:pt x="24" y="17"/>
                  </a:cubicBezTo>
                  <a:cubicBezTo>
                    <a:pt x="23" y="16"/>
                    <a:pt x="21" y="15"/>
                    <a:pt x="20" y="15"/>
                  </a:cubicBezTo>
                  <a:cubicBezTo>
                    <a:pt x="17" y="15"/>
                    <a:pt x="15" y="17"/>
                    <a:pt x="13" y="20"/>
                  </a:cubicBezTo>
                  <a:cubicBezTo>
                    <a:pt x="10" y="22"/>
                    <a:pt x="5" y="25"/>
                    <a:pt x="4" y="2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5" y="43"/>
                    <a:pt x="15" y="43"/>
                    <a:pt x="15" y="43"/>
                  </a:cubicBezTo>
                  <a:lnTo>
                    <a:pt x="2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43"/>
            <p:cNvSpPr>
              <a:spLocks/>
            </p:cNvSpPr>
            <p:nvPr/>
          </p:nvSpPr>
          <p:spPr bwMode="auto">
            <a:xfrm>
              <a:off x="5951538" y="347663"/>
              <a:ext cx="17463" cy="17463"/>
            </a:xfrm>
            <a:custGeom>
              <a:avLst/>
              <a:gdLst>
                <a:gd name="T0" fmla="*/ 26 w 27"/>
                <a:gd name="T1" fmla="*/ 20 h 25"/>
                <a:gd name="T2" fmla="*/ 27 w 27"/>
                <a:gd name="T3" fmla="*/ 8 h 25"/>
                <a:gd name="T4" fmla="*/ 26 w 27"/>
                <a:gd name="T5" fmla="*/ 7 h 25"/>
                <a:gd name="T6" fmla="*/ 16 w 27"/>
                <a:gd name="T7" fmla="*/ 0 h 25"/>
                <a:gd name="T8" fmla="*/ 2 w 27"/>
                <a:gd name="T9" fmla="*/ 9 h 25"/>
                <a:gd name="T10" fmla="*/ 0 w 27"/>
                <a:gd name="T11" fmla="*/ 12 h 25"/>
                <a:gd name="T12" fmla="*/ 12 w 27"/>
                <a:gd name="T13" fmla="*/ 25 h 25"/>
                <a:gd name="T14" fmla="*/ 26 w 27"/>
                <a:gd name="T15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5">
                  <a:moveTo>
                    <a:pt x="26" y="20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6"/>
                    <a:pt x="21" y="0"/>
                    <a:pt x="16" y="0"/>
                  </a:cubicBezTo>
                  <a:cubicBezTo>
                    <a:pt x="11" y="0"/>
                    <a:pt x="5" y="7"/>
                    <a:pt x="2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2" y="25"/>
                    <a:pt x="12" y="25"/>
                    <a:pt x="12" y="25"/>
                  </a:cubicBezTo>
                  <a:lnTo>
                    <a:pt x="26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44"/>
            <p:cNvSpPr>
              <a:spLocks/>
            </p:cNvSpPr>
            <p:nvPr/>
          </p:nvSpPr>
          <p:spPr bwMode="auto">
            <a:xfrm>
              <a:off x="5881688" y="300038"/>
              <a:ext cx="15875" cy="15875"/>
            </a:xfrm>
            <a:custGeom>
              <a:avLst/>
              <a:gdLst>
                <a:gd name="T0" fmla="*/ 6 w 23"/>
                <a:gd name="T1" fmla="*/ 22 h 22"/>
                <a:gd name="T2" fmla="*/ 21 w 23"/>
                <a:gd name="T3" fmla="*/ 13 h 22"/>
                <a:gd name="T4" fmla="*/ 23 w 23"/>
                <a:gd name="T5" fmla="*/ 10 h 22"/>
                <a:gd name="T6" fmla="*/ 14 w 23"/>
                <a:gd name="T7" fmla="*/ 0 h 22"/>
                <a:gd name="T8" fmla="*/ 4 w 23"/>
                <a:gd name="T9" fmla="*/ 6 h 22"/>
                <a:gd name="T10" fmla="*/ 3 w 23"/>
                <a:gd name="T11" fmla="*/ 7 h 22"/>
                <a:gd name="T12" fmla="*/ 2 w 23"/>
                <a:gd name="T13" fmla="*/ 20 h 22"/>
                <a:gd name="T14" fmla="*/ 6 w 23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2">
                  <a:moveTo>
                    <a:pt x="6" y="22"/>
                  </a:moveTo>
                  <a:cubicBezTo>
                    <a:pt x="12" y="22"/>
                    <a:pt x="20" y="14"/>
                    <a:pt x="21" y="13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10"/>
                    <a:pt x="0" y="16"/>
                    <a:pt x="2" y="20"/>
                  </a:cubicBezTo>
                  <a:cubicBezTo>
                    <a:pt x="3" y="21"/>
                    <a:pt x="4" y="22"/>
                    <a:pt x="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45"/>
            <p:cNvSpPr>
              <a:spLocks/>
            </p:cNvSpPr>
            <p:nvPr/>
          </p:nvSpPr>
          <p:spPr bwMode="auto">
            <a:xfrm>
              <a:off x="4764088" y="112713"/>
              <a:ext cx="46038" cy="26988"/>
            </a:xfrm>
            <a:custGeom>
              <a:avLst/>
              <a:gdLst>
                <a:gd name="T0" fmla="*/ 0 w 66"/>
                <a:gd name="T1" fmla="*/ 14 h 38"/>
                <a:gd name="T2" fmla="*/ 1 w 66"/>
                <a:gd name="T3" fmla="*/ 15 h 38"/>
                <a:gd name="T4" fmla="*/ 7 w 66"/>
                <a:gd name="T5" fmla="*/ 28 h 38"/>
                <a:gd name="T6" fmla="*/ 7 w 66"/>
                <a:gd name="T7" fmla="*/ 30 h 38"/>
                <a:gd name="T8" fmla="*/ 9 w 66"/>
                <a:gd name="T9" fmla="*/ 37 h 38"/>
                <a:gd name="T10" fmla="*/ 12 w 66"/>
                <a:gd name="T11" fmla="*/ 38 h 38"/>
                <a:gd name="T12" fmla="*/ 18 w 66"/>
                <a:gd name="T13" fmla="*/ 36 h 38"/>
                <a:gd name="T14" fmla="*/ 33 w 66"/>
                <a:gd name="T15" fmla="*/ 32 h 38"/>
                <a:gd name="T16" fmla="*/ 40 w 66"/>
                <a:gd name="T17" fmla="*/ 33 h 38"/>
                <a:gd name="T18" fmla="*/ 46 w 66"/>
                <a:gd name="T19" fmla="*/ 31 h 38"/>
                <a:gd name="T20" fmla="*/ 47 w 66"/>
                <a:gd name="T21" fmla="*/ 31 h 38"/>
                <a:gd name="T22" fmla="*/ 49 w 66"/>
                <a:gd name="T23" fmla="*/ 31 h 38"/>
                <a:gd name="T24" fmla="*/ 54 w 66"/>
                <a:gd name="T25" fmla="*/ 26 h 38"/>
                <a:gd name="T26" fmla="*/ 57 w 66"/>
                <a:gd name="T27" fmla="*/ 23 h 38"/>
                <a:gd name="T28" fmla="*/ 62 w 66"/>
                <a:gd name="T29" fmla="*/ 19 h 38"/>
                <a:gd name="T30" fmla="*/ 66 w 66"/>
                <a:gd name="T31" fmla="*/ 9 h 38"/>
                <a:gd name="T32" fmla="*/ 66 w 66"/>
                <a:gd name="T33" fmla="*/ 7 h 38"/>
                <a:gd name="T34" fmla="*/ 65 w 66"/>
                <a:gd name="T35" fmla="*/ 6 h 38"/>
                <a:gd name="T36" fmla="*/ 47 w 66"/>
                <a:gd name="T37" fmla="*/ 0 h 38"/>
                <a:gd name="T38" fmla="*/ 40 w 66"/>
                <a:gd name="T39" fmla="*/ 4 h 38"/>
                <a:gd name="T40" fmla="*/ 35 w 66"/>
                <a:gd name="T41" fmla="*/ 6 h 38"/>
                <a:gd name="T42" fmla="*/ 3 w 66"/>
                <a:gd name="T43" fmla="*/ 6 h 38"/>
                <a:gd name="T44" fmla="*/ 0 w 66"/>
                <a:gd name="T45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38">
                  <a:moveTo>
                    <a:pt x="0" y="14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4" y="24"/>
                    <a:pt x="7" y="28"/>
                  </a:cubicBezTo>
                  <a:cubicBezTo>
                    <a:pt x="7" y="28"/>
                    <a:pt x="7" y="30"/>
                    <a:pt x="7" y="30"/>
                  </a:cubicBezTo>
                  <a:cubicBezTo>
                    <a:pt x="7" y="32"/>
                    <a:pt x="7" y="35"/>
                    <a:pt x="9" y="37"/>
                  </a:cubicBezTo>
                  <a:cubicBezTo>
                    <a:pt x="9" y="37"/>
                    <a:pt x="10" y="38"/>
                    <a:pt x="12" y="38"/>
                  </a:cubicBezTo>
                  <a:cubicBezTo>
                    <a:pt x="14" y="38"/>
                    <a:pt x="16" y="38"/>
                    <a:pt x="18" y="36"/>
                  </a:cubicBezTo>
                  <a:cubicBezTo>
                    <a:pt x="26" y="33"/>
                    <a:pt x="31" y="32"/>
                    <a:pt x="33" y="32"/>
                  </a:cubicBezTo>
                  <a:cubicBezTo>
                    <a:pt x="34" y="33"/>
                    <a:pt x="37" y="33"/>
                    <a:pt x="40" y="33"/>
                  </a:cubicBezTo>
                  <a:cubicBezTo>
                    <a:pt x="43" y="33"/>
                    <a:pt x="45" y="32"/>
                    <a:pt x="46" y="31"/>
                  </a:cubicBezTo>
                  <a:cubicBezTo>
                    <a:pt x="46" y="31"/>
                    <a:pt x="47" y="31"/>
                    <a:pt x="47" y="31"/>
                  </a:cubicBezTo>
                  <a:cubicBezTo>
                    <a:pt x="48" y="31"/>
                    <a:pt x="49" y="31"/>
                    <a:pt x="49" y="31"/>
                  </a:cubicBezTo>
                  <a:cubicBezTo>
                    <a:pt x="52" y="31"/>
                    <a:pt x="54" y="30"/>
                    <a:pt x="54" y="26"/>
                  </a:cubicBezTo>
                  <a:cubicBezTo>
                    <a:pt x="54" y="24"/>
                    <a:pt x="55" y="24"/>
                    <a:pt x="57" y="23"/>
                  </a:cubicBezTo>
                  <a:cubicBezTo>
                    <a:pt x="59" y="22"/>
                    <a:pt x="61" y="21"/>
                    <a:pt x="62" y="19"/>
                  </a:cubicBezTo>
                  <a:cubicBezTo>
                    <a:pt x="66" y="15"/>
                    <a:pt x="66" y="10"/>
                    <a:pt x="66" y="9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6"/>
                    <a:pt x="56" y="0"/>
                    <a:pt x="47" y="0"/>
                  </a:cubicBezTo>
                  <a:cubicBezTo>
                    <a:pt x="42" y="0"/>
                    <a:pt x="41" y="2"/>
                    <a:pt x="40" y="4"/>
                  </a:cubicBezTo>
                  <a:cubicBezTo>
                    <a:pt x="39" y="5"/>
                    <a:pt x="39" y="6"/>
                    <a:pt x="35" y="6"/>
                  </a:cubicBezTo>
                  <a:cubicBezTo>
                    <a:pt x="3" y="6"/>
                    <a:pt x="3" y="6"/>
                    <a:pt x="3" y="6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46"/>
            <p:cNvSpPr>
              <a:spLocks/>
            </p:cNvSpPr>
            <p:nvPr/>
          </p:nvSpPr>
          <p:spPr bwMode="auto">
            <a:xfrm>
              <a:off x="4810125" y="103188"/>
              <a:ext cx="49213" cy="22225"/>
            </a:xfrm>
            <a:custGeom>
              <a:avLst/>
              <a:gdLst>
                <a:gd name="T0" fmla="*/ 45 w 71"/>
                <a:gd name="T1" fmla="*/ 32 h 32"/>
                <a:gd name="T2" fmla="*/ 45 w 71"/>
                <a:gd name="T3" fmla="*/ 32 h 32"/>
                <a:gd name="T4" fmla="*/ 66 w 71"/>
                <a:gd name="T5" fmla="*/ 23 h 32"/>
                <a:gd name="T6" fmla="*/ 70 w 71"/>
                <a:gd name="T7" fmla="*/ 15 h 32"/>
                <a:gd name="T8" fmla="*/ 71 w 71"/>
                <a:gd name="T9" fmla="*/ 10 h 32"/>
                <a:gd name="T10" fmla="*/ 58 w 71"/>
                <a:gd name="T11" fmla="*/ 2 h 32"/>
                <a:gd name="T12" fmla="*/ 58 w 71"/>
                <a:gd name="T13" fmla="*/ 0 h 32"/>
                <a:gd name="T14" fmla="*/ 55 w 71"/>
                <a:gd name="T15" fmla="*/ 0 h 32"/>
                <a:gd name="T16" fmla="*/ 53 w 71"/>
                <a:gd name="T17" fmla="*/ 1 h 32"/>
                <a:gd name="T18" fmla="*/ 53 w 71"/>
                <a:gd name="T19" fmla="*/ 1 h 32"/>
                <a:gd name="T20" fmla="*/ 52 w 71"/>
                <a:gd name="T21" fmla="*/ 2 h 32"/>
                <a:gd name="T22" fmla="*/ 50 w 71"/>
                <a:gd name="T23" fmla="*/ 5 h 32"/>
                <a:gd name="T24" fmla="*/ 37 w 71"/>
                <a:gd name="T25" fmla="*/ 11 h 32"/>
                <a:gd name="T26" fmla="*/ 16 w 71"/>
                <a:gd name="T27" fmla="*/ 11 h 32"/>
                <a:gd name="T28" fmla="*/ 0 w 71"/>
                <a:gd name="T29" fmla="*/ 15 h 32"/>
                <a:gd name="T30" fmla="*/ 22 w 71"/>
                <a:gd name="T31" fmla="*/ 32 h 32"/>
                <a:gd name="T32" fmla="*/ 45 w 71"/>
                <a:gd name="T3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32">
                  <a:moveTo>
                    <a:pt x="45" y="32"/>
                  </a:moveTo>
                  <a:cubicBezTo>
                    <a:pt x="45" y="32"/>
                    <a:pt x="45" y="32"/>
                    <a:pt x="45" y="32"/>
                  </a:cubicBezTo>
                  <a:cubicBezTo>
                    <a:pt x="53" y="32"/>
                    <a:pt x="66" y="30"/>
                    <a:pt x="66" y="23"/>
                  </a:cubicBezTo>
                  <a:cubicBezTo>
                    <a:pt x="66" y="19"/>
                    <a:pt x="67" y="18"/>
                    <a:pt x="70" y="15"/>
                  </a:cubicBezTo>
                  <a:cubicBezTo>
                    <a:pt x="71" y="13"/>
                    <a:pt x="71" y="12"/>
                    <a:pt x="71" y="10"/>
                  </a:cubicBezTo>
                  <a:cubicBezTo>
                    <a:pt x="70" y="8"/>
                    <a:pt x="66" y="5"/>
                    <a:pt x="58" y="2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4" y="0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3"/>
                    <a:pt x="51" y="4"/>
                    <a:pt x="50" y="5"/>
                  </a:cubicBezTo>
                  <a:cubicBezTo>
                    <a:pt x="45" y="10"/>
                    <a:pt x="41" y="11"/>
                    <a:pt x="3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2" y="32"/>
                    <a:pt x="22" y="32"/>
                    <a:pt x="22" y="32"/>
                  </a:cubicBezTo>
                  <a:lnTo>
                    <a:pt x="45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47"/>
            <p:cNvSpPr>
              <a:spLocks/>
            </p:cNvSpPr>
            <p:nvPr/>
          </p:nvSpPr>
          <p:spPr bwMode="auto">
            <a:xfrm>
              <a:off x="4579938" y="111125"/>
              <a:ext cx="68263" cy="36513"/>
            </a:xfrm>
            <a:custGeom>
              <a:avLst/>
              <a:gdLst>
                <a:gd name="T0" fmla="*/ 8 w 97"/>
                <a:gd name="T1" fmla="*/ 32 h 53"/>
                <a:gd name="T2" fmla="*/ 8 w 97"/>
                <a:gd name="T3" fmla="*/ 41 h 53"/>
                <a:gd name="T4" fmla="*/ 0 w 97"/>
                <a:gd name="T5" fmla="*/ 50 h 53"/>
                <a:gd name="T6" fmla="*/ 5 w 97"/>
                <a:gd name="T7" fmla="*/ 53 h 53"/>
                <a:gd name="T8" fmla="*/ 20 w 97"/>
                <a:gd name="T9" fmla="*/ 53 h 53"/>
                <a:gd name="T10" fmla="*/ 26 w 97"/>
                <a:gd name="T11" fmla="*/ 49 h 53"/>
                <a:gd name="T12" fmla="*/ 29 w 97"/>
                <a:gd name="T13" fmla="*/ 49 h 53"/>
                <a:gd name="T14" fmla="*/ 37 w 97"/>
                <a:gd name="T15" fmla="*/ 46 h 53"/>
                <a:gd name="T16" fmla="*/ 39 w 97"/>
                <a:gd name="T17" fmla="*/ 40 h 53"/>
                <a:gd name="T18" fmla="*/ 64 w 97"/>
                <a:gd name="T19" fmla="*/ 40 h 53"/>
                <a:gd name="T20" fmla="*/ 65 w 97"/>
                <a:gd name="T21" fmla="*/ 38 h 53"/>
                <a:gd name="T22" fmla="*/ 70 w 97"/>
                <a:gd name="T23" fmla="*/ 32 h 53"/>
                <a:gd name="T24" fmla="*/ 70 w 97"/>
                <a:gd name="T25" fmla="*/ 33 h 53"/>
                <a:gd name="T26" fmla="*/ 75 w 97"/>
                <a:gd name="T27" fmla="*/ 36 h 53"/>
                <a:gd name="T28" fmla="*/ 84 w 97"/>
                <a:gd name="T29" fmla="*/ 31 h 53"/>
                <a:gd name="T30" fmla="*/ 92 w 97"/>
                <a:gd name="T31" fmla="*/ 26 h 53"/>
                <a:gd name="T32" fmla="*/ 96 w 97"/>
                <a:gd name="T33" fmla="*/ 23 h 53"/>
                <a:gd name="T34" fmla="*/ 93 w 97"/>
                <a:gd name="T35" fmla="*/ 17 h 53"/>
                <a:gd name="T36" fmla="*/ 81 w 97"/>
                <a:gd name="T37" fmla="*/ 9 h 53"/>
                <a:gd name="T38" fmla="*/ 74 w 97"/>
                <a:gd name="T39" fmla="*/ 0 h 53"/>
                <a:gd name="T40" fmla="*/ 69 w 97"/>
                <a:gd name="T41" fmla="*/ 3 h 53"/>
                <a:gd name="T42" fmla="*/ 60 w 97"/>
                <a:gd name="T43" fmla="*/ 6 h 53"/>
                <a:gd name="T44" fmla="*/ 55 w 97"/>
                <a:gd name="T45" fmla="*/ 6 h 53"/>
                <a:gd name="T46" fmla="*/ 53 w 97"/>
                <a:gd name="T47" fmla="*/ 5 h 53"/>
                <a:gd name="T48" fmla="*/ 36 w 97"/>
                <a:gd name="T49" fmla="*/ 24 h 53"/>
                <a:gd name="T50" fmla="*/ 23 w 97"/>
                <a:gd name="T51" fmla="*/ 25 h 53"/>
                <a:gd name="T52" fmla="*/ 10 w 97"/>
                <a:gd name="T53" fmla="*/ 31 h 53"/>
                <a:gd name="T54" fmla="*/ 8 w 97"/>
                <a:gd name="T55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7" h="53">
                  <a:moveTo>
                    <a:pt x="8" y="32"/>
                  </a:moveTo>
                  <a:cubicBezTo>
                    <a:pt x="8" y="41"/>
                    <a:pt x="8" y="41"/>
                    <a:pt x="8" y="41"/>
                  </a:cubicBezTo>
                  <a:cubicBezTo>
                    <a:pt x="0" y="46"/>
                    <a:pt x="0" y="48"/>
                    <a:pt x="0" y="50"/>
                  </a:cubicBezTo>
                  <a:cubicBezTo>
                    <a:pt x="1" y="51"/>
                    <a:pt x="2" y="53"/>
                    <a:pt x="5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4" y="53"/>
                    <a:pt x="26" y="51"/>
                    <a:pt x="26" y="49"/>
                  </a:cubicBezTo>
                  <a:cubicBezTo>
                    <a:pt x="26" y="49"/>
                    <a:pt x="27" y="49"/>
                    <a:pt x="29" y="49"/>
                  </a:cubicBezTo>
                  <a:cubicBezTo>
                    <a:pt x="34" y="49"/>
                    <a:pt x="36" y="47"/>
                    <a:pt x="37" y="46"/>
                  </a:cubicBezTo>
                  <a:cubicBezTo>
                    <a:pt x="39" y="44"/>
                    <a:pt x="39" y="42"/>
                    <a:pt x="39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6" y="36"/>
                    <a:pt x="68" y="32"/>
                    <a:pt x="70" y="32"/>
                  </a:cubicBezTo>
                  <a:cubicBezTo>
                    <a:pt x="70" y="32"/>
                    <a:pt x="70" y="32"/>
                    <a:pt x="70" y="33"/>
                  </a:cubicBezTo>
                  <a:cubicBezTo>
                    <a:pt x="71" y="34"/>
                    <a:pt x="73" y="36"/>
                    <a:pt x="75" y="36"/>
                  </a:cubicBezTo>
                  <a:cubicBezTo>
                    <a:pt x="78" y="36"/>
                    <a:pt x="80" y="35"/>
                    <a:pt x="84" y="31"/>
                  </a:cubicBezTo>
                  <a:cubicBezTo>
                    <a:pt x="88" y="27"/>
                    <a:pt x="91" y="26"/>
                    <a:pt x="92" y="26"/>
                  </a:cubicBezTo>
                  <a:cubicBezTo>
                    <a:pt x="94" y="25"/>
                    <a:pt x="96" y="25"/>
                    <a:pt x="96" y="23"/>
                  </a:cubicBezTo>
                  <a:cubicBezTo>
                    <a:pt x="97" y="21"/>
                    <a:pt x="96" y="19"/>
                    <a:pt x="93" y="17"/>
                  </a:cubicBezTo>
                  <a:cubicBezTo>
                    <a:pt x="88" y="12"/>
                    <a:pt x="84" y="10"/>
                    <a:pt x="81" y="9"/>
                  </a:cubicBezTo>
                  <a:cubicBezTo>
                    <a:pt x="80" y="5"/>
                    <a:pt x="79" y="0"/>
                    <a:pt x="74" y="0"/>
                  </a:cubicBezTo>
                  <a:cubicBezTo>
                    <a:pt x="72" y="0"/>
                    <a:pt x="71" y="1"/>
                    <a:pt x="69" y="3"/>
                  </a:cubicBezTo>
                  <a:cubicBezTo>
                    <a:pt x="67" y="5"/>
                    <a:pt x="64" y="6"/>
                    <a:pt x="60" y="6"/>
                  </a:cubicBezTo>
                  <a:cubicBezTo>
                    <a:pt x="57" y="6"/>
                    <a:pt x="55" y="6"/>
                    <a:pt x="55" y="6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3" y="24"/>
                    <a:pt x="27" y="25"/>
                    <a:pt x="23" y="25"/>
                  </a:cubicBezTo>
                  <a:cubicBezTo>
                    <a:pt x="17" y="25"/>
                    <a:pt x="10" y="31"/>
                    <a:pt x="10" y="31"/>
                  </a:cubicBezTo>
                  <a:lnTo>
                    <a:pt x="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48"/>
            <p:cNvSpPr>
              <a:spLocks/>
            </p:cNvSpPr>
            <p:nvPr/>
          </p:nvSpPr>
          <p:spPr bwMode="auto">
            <a:xfrm>
              <a:off x="4683125" y="111125"/>
              <a:ext cx="57150" cy="15875"/>
            </a:xfrm>
            <a:custGeom>
              <a:avLst/>
              <a:gdLst>
                <a:gd name="T0" fmla="*/ 45 w 81"/>
                <a:gd name="T1" fmla="*/ 16 h 22"/>
                <a:gd name="T2" fmla="*/ 46 w 81"/>
                <a:gd name="T3" fmla="*/ 16 h 22"/>
                <a:gd name="T4" fmla="*/ 52 w 81"/>
                <a:gd name="T5" fmla="*/ 18 h 22"/>
                <a:gd name="T6" fmla="*/ 68 w 81"/>
                <a:gd name="T7" fmla="*/ 22 h 22"/>
                <a:gd name="T8" fmla="*/ 81 w 81"/>
                <a:gd name="T9" fmla="*/ 18 h 22"/>
                <a:gd name="T10" fmla="*/ 78 w 81"/>
                <a:gd name="T11" fmla="*/ 12 h 22"/>
                <a:gd name="T12" fmla="*/ 70 w 81"/>
                <a:gd name="T13" fmla="*/ 5 h 22"/>
                <a:gd name="T14" fmla="*/ 59 w 81"/>
                <a:gd name="T15" fmla="*/ 0 h 22"/>
                <a:gd name="T16" fmla="*/ 35 w 81"/>
                <a:gd name="T17" fmla="*/ 0 h 22"/>
                <a:gd name="T18" fmla="*/ 29 w 81"/>
                <a:gd name="T19" fmla="*/ 2 h 22"/>
                <a:gd name="T20" fmla="*/ 28 w 81"/>
                <a:gd name="T21" fmla="*/ 4 h 22"/>
                <a:gd name="T22" fmla="*/ 29 w 81"/>
                <a:gd name="T23" fmla="*/ 5 h 22"/>
                <a:gd name="T24" fmla="*/ 25 w 81"/>
                <a:gd name="T25" fmla="*/ 7 h 22"/>
                <a:gd name="T26" fmla="*/ 21 w 81"/>
                <a:gd name="T27" fmla="*/ 7 h 22"/>
                <a:gd name="T28" fmla="*/ 13 w 81"/>
                <a:gd name="T29" fmla="*/ 6 h 22"/>
                <a:gd name="T30" fmla="*/ 6 w 81"/>
                <a:gd name="T31" fmla="*/ 6 h 22"/>
                <a:gd name="T32" fmla="*/ 4 w 81"/>
                <a:gd name="T33" fmla="*/ 6 h 22"/>
                <a:gd name="T34" fmla="*/ 0 w 81"/>
                <a:gd name="T35" fmla="*/ 17 h 22"/>
                <a:gd name="T36" fmla="*/ 33 w 81"/>
                <a:gd name="T37" fmla="*/ 17 h 22"/>
                <a:gd name="T38" fmla="*/ 45 w 81"/>
                <a:gd name="T3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22">
                  <a:moveTo>
                    <a:pt x="45" y="16"/>
                  </a:moveTo>
                  <a:cubicBezTo>
                    <a:pt x="45" y="16"/>
                    <a:pt x="46" y="16"/>
                    <a:pt x="46" y="16"/>
                  </a:cubicBezTo>
                  <a:cubicBezTo>
                    <a:pt x="49" y="16"/>
                    <a:pt x="50" y="16"/>
                    <a:pt x="52" y="18"/>
                  </a:cubicBezTo>
                  <a:cubicBezTo>
                    <a:pt x="54" y="20"/>
                    <a:pt x="58" y="22"/>
                    <a:pt x="68" y="22"/>
                  </a:cubicBezTo>
                  <a:cubicBezTo>
                    <a:pt x="75" y="22"/>
                    <a:pt x="80" y="22"/>
                    <a:pt x="81" y="18"/>
                  </a:cubicBezTo>
                  <a:cubicBezTo>
                    <a:pt x="81" y="16"/>
                    <a:pt x="80" y="14"/>
                    <a:pt x="78" y="12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4"/>
                    <a:pt x="66" y="0"/>
                    <a:pt x="5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0" y="0"/>
                    <a:pt x="29" y="2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7" y="7"/>
                    <a:pt x="27" y="7"/>
                    <a:pt x="25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7" y="7"/>
                    <a:pt x="15" y="6"/>
                    <a:pt x="13" y="6"/>
                  </a:cubicBezTo>
                  <a:cubicBezTo>
                    <a:pt x="11" y="6"/>
                    <a:pt x="9" y="6"/>
                    <a:pt x="6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40" y="17"/>
                    <a:pt x="43" y="17"/>
                    <a:pt x="4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49"/>
            <p:cNvSpPr>
              <a:spLocks/>
            </p:cNvSpPr>
            <p:nvPr/>
          </p:nvSpPr>
          <p:spPr bwMode="auto">
            <a:xfrm>
              <a:off x="4654550" y="134938"/>
              <a:ext cx="26988" cy="12700"/>
            </a:xfrm>
            <a:custGeom>
              <a:avLst/>
              <a:gdLst>
                <a:gd name="T0" fmla="*/ 16 w 38"/>
                <a:gd name="T1" fmla="*/ 20 h 20"/>
                <a:gd name="T2" fmla="*/ 16 w 38"/>
                <a:gd name="T3" fmla="*/ 20 h 20"/>
                <a:gd name="T4" fmla="*/ 36 w 38"/>
                <a:gd name="T5" fmla="*/ 13 h 20"/>
                <a:gd name="T6" fmla="*/ 37 w 38"/>
                <a:gd name="T7" fmla="*/ 6 h 20"/>
                <a:gd name="T8" fmla="*/ 28 w 38"/>
                <a:gd name="T9" fmla="*/ 0 h 20"/>
                <a:gd name="T10" fmla="*/ 2 w 38"/>
                <a:gd name="T11" fmla="*/ 11 h 20"/>
                <a:gd name="T12" fmla="*/ 0 w 38"/>
                <a:gd name="T13" fmla="*/ 13 h 20"/>
                <a:gd name="T14" fmla="*/ 2 w 38"/>
                <a:gd name="T15" fmla="*/ 15 h 20"/>
                <a:gd name="T16" fmla="*/ 16 w 38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0">
                  <a:moveTo>
                    <a:pt x="16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23" y="20"/>
                    <a:pt x="33" y="18"/>
                    <a:pt x="36" y="13"/>
                  </a:cubicBezTo>
                  <a:cubicBezTo>
                    <a:pt x="38" y="11"/>
                    <a:pt x="38" y="9"/>
                    <a:pt x="37" y="6"/>
                  </a:cubicBezTo>
                  <a:cubicBezTo>
                    <a:pt x="37" y="4"/>
                    <a:pt x="35" y="0"/>
                    <a:pt x="28" y="0"/>
                  </a:cubicBezTo>
                  <a:cubicBezTo>
                    <a:pt x="19" y="0"/>
                    <a:pt x="6" y="7"/>
                    <a:pt x="2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5" y="19"/>
                    <a:pt x="12" y="20"/>
                    <a:pt x="1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50"/>
            <p:cNvSpPr>
              <a:spLocks/>
            </p:cNvSpPr>
            <p:nvPr/>
          </p:nvSpPr>
          <p:spPr bwMode="auto">
            <a:xfrm>
              <a:off x="4746625" y="79375"/>
              <a:ext cx="22225" cy="11113"/>
            </a:xfrm>
            <a:custGeom>
              <a:avLst/>
              <a:gdLst>
                <a:gd name="T0" fmla="*/ 18 w 33"/>
                <a:gd name="T1" fmla="*/ 14 h 14"/>
                <a:gd name="T2" fmla="*/ 31 w 33"/>
                <a:gd name="T3" fmla="*/ 10 h 14"/>
                <a:gd name="T4" fmla="*/ 33 w 33"/>
                <a:gd name="T5" fmla="*/ 6 h 14"/>
                <a:gd name="T6" fmla="*/ 33 w 33"/>
                <a:gd name="T7" fmla="*/ 4 h 14"/>
                <a:gd name="T8" fmla="*/ 26 w 33"/>
                <a:gd name="T9" fmla="*/ 3 h 14"/>
                <a:gd name="T10" fmla="*/ 28 w 33"/>
                <a:gd name="T11" fmla="*/ 1 h 14"/>
                <a:gd name="T12" fmla="*/ 24 w 33"/>
                <a:gd name="T13" fmla="*/ 0 h 14"/>
                <a:gd name="T14" fmla="*/ 14 w 33"/>
                <a:gd name="T15" fmla="*/ 0 h 14"/>
                <a:gd name="T16" fmla="*/ 0 w 33"/>
                <a:gd name="T17" fmla="*/ 7 h 14"/>
                <a:gd name="T18" fmla="*/ 0 w 33"/>
                <a:gd name="T19" fmla="*/ 9 h 14"/>
                <a:gd name="T20" fmla="*/ 1 w 33"/>
                <a:gd name="T21" fmla="*/ 10 h 14"/>
                <a:gd name="T22" fmla="*/ 18 w 33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14">
                  <a:moveTo>
                    <a:pt x="18" y="14"/>
                  </a:moveTo>
                  <a:cubicBezTo>
                    <a:pt x="28" y="14"/>
                    <a:pt x="30" y="11"/>
                    <a:pt x="31" y="10"/>
                  </a:cubicBezTo>
                  <a:cubicBezTo>
                    <a:pt x="32" y="9"/>
                    <a:pt x="33" y="8"/>
                    <a:pt x="33" y="6"/>
                  </a:cubicBezTo>
                  <a:cubicBezTo>
                    <a:pt x="33" y="6"/>
                    <a:pt x="33" y="4"/>
                    <a:pt x="33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2"/>
                    <a:pt x="28" y="1"/>
                    <a:pt x="28" y="1"/>
                  </a:cubicBezTo>
                  <a:cubicBezTo>
                    <a:pt x="27" y="1"/>
                    <a:pt x="25" y="1"/>
                    <a:pt x="24" y="0"/>
                  </a:cubicBezTo>
                  <a:cubicBezTo>
                    <a:pt x="21" y="0"/>
                    <a:pt x="18" y="0"/>
                    <a:pt x="14" y="0"/>
                  </a:cubicBezTo>
                  <a:cubicBezTo>
                    <a:pt x="6" y="0"/>
                    <a:pt x="2" y="2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4" y="13"/>
                    <a:pt x="13" y="14"/>
                    <a:pt x="1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51"/>
            <p:cNvSpPr>
              <a:spLocks/>
            </p:cNvSpPr>
            <p:nvPr/>
          </p:nvSpPr>
          <p:spPr bwMode="auto">
            <a:xfrm>
              <a:off x="1552575" y="776288"/>
              <a:ext cx="42863" cy="44450"/>
            </a:xfrm>
            <a:custGeom>
              <a:avLst/>
              <a:gdLst>
                <a:gd name="T0" fmla="*/ 52 w 60"/>
                <a:gd name="T1" fmla="*/ 0 h 65"/>
                <a:gd name="T2" fmla="*/ 22 w 60"/>
                <a:gd name="T3" fmla="*/ 29 h 65"/>
                <a:gd name="T4" fmla="*/ 2 w 60"/>
                <a:gd name="T5" fmla="*/ 44 h 65"/>
                <a:gd name="T6" fmla="*/ 4 w 60"/>
                <a:gd name="T7" fmla="*/ 58 h 65"/>
                <a:gd name="T8" fmla="*/ 26 w 60"/>
                <a:gd name="T9" fmla="*/ 65 h 65"/>
                <a:gd name="T10" fmla="*/ 35 w 60"/>
                <a:gd name="T11" fmla="*/ 59 h 65"/>
                <a:gd name="T12" fmla="*/ 36 w 60"/>
                <a:gd name="T13" fmla="*/ 56 h 65"/>
                <a:gd name="T14" fmla="*/ 54 w 60"/>
                <a:gd name="T15" fmla="*/ 44 h 65"/>
                <a:gd name="T16" fmla="*/ 56 w 60"/>
                <a:gd name="T17" fmla="*/ 42 h 65"/>
                <a:gd name="T18" fmla="*/ 54 w 60"/>
                <a:gd name="T19" fmla="*/ 40 h 65"/>
                <a:gd name="T20" fmla="*/ 55 w 60"/>
                <a:gd name="T21" fmla="*/ 19 h 65"/>
                <a:gd name="T22" fmla="*/ 59 w 60"/>
                <a:gd name="T23" fmla="*/ 4 h 65"/>
                <a:gd name="T24" fmla="*/ 60 w 60"/>
                <a:gd name="T25" fmla="*/ 1 h 65"/>
                <a:gd name="T26" fmla="*/ 57 w 60"/>
                <a:gd name="T27" fmla="*/ 1 h 65"/>
                <a:gd name="T28" fmla="*/ 52 w 60"/>
                <a:gd name="T2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5">
                  <a:moveTo>
                    <a:pt x="52" y="0"/>
                  </a:moveTo>
                  <a:cubicBezTo>
                    <a:pt x="35" y="0"/>
                    <a:pt x="25" y="22"/>
                    <a:pt x="22" y="29"/>
                  </a:cubicBezTo>
                  <a:cubicBezTo>
                    <a:pt x="15" y="32"/>
                    <a:pt x="5" y="36"/>
                    <a:pt x="2" y="44"/>
                  </a:cubicBezTo>
                  <a:cubicBezTo>
                    <a:pt x="0" y="48"/>
                    <a:pt x="1" y="53"/>
                    <a:pt x="4" y="58"/>
                  </a:cubicBezTo>
                  <a:cubicBezTo>
                    <a:pt x="6" y="62"/>
                    <a:pt x="19" y="65"/>
                    <a:pt x="26" y="65"/>
                  </a:cubicBezTo>
                  <a:cubicBezTo>
                    <a:pt x="34" y="65"/>
                    <a:pt x="35" y="61"/>
                    <a:pt x="35" y="59"/>
                  </a:cubicBezTo>
                  <a:cubicBezTo>
                    <a:pt x="35" y="58"/>
                    <a:pt x="36" y="57"/>
                    <a:pt x="36" y="56"/>
                  </a:cubicBezTo>
                  <a:cubicBezTo>
                    <a:pt x="43" y="54"/>
                    <a:pt x="49" y="49"/>
                    <a:pt x="54" y="44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49" y="35"/>
                    <a:pt x="51" y="29"/>
                    <a:pt x="55" y="19"/>
                  </a:cubicBezTo>
                  <a:cubicBezTo>
                    <a:pt x="57" y="14"/>
                    <a:pt x="59" y="9"/>
                    <a:pt x="59" y="4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5" y="0"/>
                    <a:pt x="54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52"/>
            <p:cNvSpPr>
              <a:spLocks/>
            </p:cNvSpPr>
            <p:nvPr/>
          </p:nvSpPr>
          <p:spPr bwMode="auto">
            <a:xfrm>
              <a:off x="1360488" y="882650"/>
              <a:ext cx="22225" cy="20638"/>
            </a:xfrm>
            <a:custGeom>
              <a:avLst/>
              <a:gdLst>
                <a:gd name="T0" fmla="*/ 31 w 32"/>
                <a:gd name="T1" fmla="*/ 4 h 31"/>
                <a:gd name="T2" fmla="*/ 29 w 32"/>
                <a:gd name="T3" fmla="*/ 4 h 31"/>
                <a:gd name="T4" fmla="*/ 19 w 32"/>
                <a:gd name="T5" fmla="*/ 1 h 31"/>
                <a:gd name="T6" fmla="*/ 10 w 32"/>
                <a:gd name="T7" fmla="*/ 6 h 31"/>
                <a:gd name="T8" fmla="*/ 8 w 32"/>
                <a:gd name="T9" fmla="*/ 11 h 31"/>
                <a:gd name="T10" fmla="*/ 7 w 32"/>
                <a:gd name="T11" fmla="*/ 13 h 31"/>
                <a:gd name="T12" fmla="*/ 4 w 32"/>
                <a:gd name="T13" fmla="*/ 19 h 31"/>
                <a:gd name="T14" fmla="*/ 3 w 32"/>
                <a:gd name="T15" fmla="*/ 20 h 31"/>
                <a:gd name="T16" fmla="*/ 1 w 32"/>
                <a:gd name="T17" fmla="*/ 28 h 31"/>
                <a:gd name="T18" fmla="*/ 6 w 32"/>
                <a:gd name="T19" fmla="*/ 31 h 31"/>
                <a:gd name="T20" fmla="*/ 7 w 32"/>
                <a:gd name="T21" fmla="*/ 31 h 31"/>
                <a:gd name="T22" fmla="*/ 12 w 32"/>
                <a:gd name="T23" fmla="*/ 30 h 31"/>
                <a:gd name="T24" fmla="*/ 13 w 32"/>
                <a:gd name="T25" fmla="*/ 29 h 31"/>
                <a:gd name="T26" fmla="*/ 15 w 32"/>
                <a:gd name="T27" fmla="*/ 27 h 31"/>
                <a:gd name="T28" fmla="*/ 17 w 32"/>
                <a:gd name="T29" fmla="*/ 25 h 31"/>
                <a:gd name="T30" fmla="*/ 18 w 32"/>
                <a:gd name="T31" fmla="*/ 24 h 31"/>
                <a:gd name="T32" fmla="*/ 30 w 32"/>
                <a:gd name="T33" fmla="*/ 17 h 31"/>
                <a:gd name="T34" fmla="*/ 31 w 32"/>
                <a:gd name="T35" fmla="*/ 6 h 31"/>
                <a:gd name="T36" fmla="*/ 31 w 32"/>
                <a:gd name="T37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31">
                  <a:moveTo>
                    <a:pt x="31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6" y="2"/>
                    <a:pt x="23" y="2"/>
                    <a:pt x="19" y="1"/>
                  </a:cubicBezTo>
                  <a:cubicBezTo>
                    <a:pt x="14" y="0"/>
                    <a:pt x="12" y="3"/>
                    <a:pt x="10" y="6"/>
                  </a:cubicBezTo>
                  <a:cubicBezTo>
                    <a:pt x="9" y="7"/>
                    <a:pt x="8" y="9"/>
                    <a:pt x="8" y="11"/>
                  </a:cubicBezTo>
                  <a:cubicBezTo>
                    <a:pt x="8" y="11"/>
                    <a:pt x="7" y="12"/>
                    <a:pt x="7" y="13"/>
                  </a:cubicBezTo>
                  <a:cubicBezTo>
                    <a:pt x="6" y="15"/>
                    <a:pt x="5" y="18"/>
                    <a:pt x="4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2"/>
                    <a:pt x="0" y="24"/>
                    <a:pt x="1" y="28"/>
                  </a:cubicBezTo>
                  <a:cubicBezTo>
                    <a:pt x="1" y="31"/>
                    <a:pt x="5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9" y="31"/>
                    <a:pt x="10" y="30"/>
                    <a:pt x="12" y="3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4" y="28"/>
                    <a:pt x="15" y="27"/>
                  </a:cubicBezTo>
                  <a:cubicBezTo>
                    <a:pt x="16" y="26"/>
                    <a:pt x="16" y="26"/>
                    <a:pt x="17" y="25"/>
                  </a:cubicBezTo>
                  <a:cubicBezTo>
                    <a:pt x="17" y="25"/>
                    <a:pt x="17" y="24"/>
                    <a:pt x="18" y="24"/>
                  </a:cubicBezTo>
                  <a:cubicBezTo>
                    <a:pt x="24" y="22"/>
                    <a:pt x="28" y="20"/>
                    <a:pt x="30" y="17"/>
                  </a:cubicBezTo>
                  <a:cubicBezTo>
                    <a:pt x="32" y="14"/>
                    <a:pt x="32" y="10"/>
                    <a:pt x="31" y="6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53"/>
            <p:cNvSpPr>
              <a:spLocks/>
            </p:cNvSpPr>
            <p:nvPr/>
          </p:nvSpPr>
          <p:spPr bwMode="auto">
            <a:xfrm>
              <a:off x="1844675" y="792163"/>
              <a:ext cx="23813" cy="22225"/>
            </a:xfrm>
            <a:custGeom>
              <a:avLst/>
              <a:gdLst>
                <a:gd name="T0" fmla="*/ 9 w 34"/>
                <a:gd name="T1" fmla="*/ 0 h 33"/>
                <a:gd name="T2" fmla="*/ 1 w 34"/>
                <a:gd name="T3" fmla="*/ 4 h 33"/>
                <a:gd name="T4" fmla="*/ 0 w 34"/>
                <a:gd name="T5" fmla="*/ 6 h 33"/>
                <a:gd name="T6" fmla="*/ 2 w 34"/>
                <a:gd name="T7" fmla="*/ 8 h 33"/>
                <a:gd name="T8" fmla="*/ 7 w 34"/>
                <a:gd name="T9" fmla="*/ 12 h 33"/>
                <a:gd name="T10" fmla="*/ 9 w 34"/>
                <a:gd name="T11" fmla="*/ 13 h 33"/>
                <a:gd name="T12" fmla="*/ 12 w 34"/>
                <a:gd name="T13" fmla="*/ 19 h 33"/>
                <a:gd name="T14" fmla="*/ 14 w 34"/>
                <a:gd name="T15" fmla="*/ 23 h 33"/>
                <a:gd name="T16" fmla="*/ 14 w 34"/>
                <a:gd name="T17" fmla="*/ 24 h 33"/>
                <a:gd name="T18" fmla="*/ 15 w 34"/>
                <a:gd name="T19" fmla="*/ 28 h 33"/>
                <a:gd name="T20" fmla="*/ 15 w 34"/>
                <a:gd name="T21" fmla="*/ 33 h 33"/>
                <a:gd name="T22" fmla="*/ 18 w 34"/>
                <a:gd name="T23" fmla="*/ 33 h 33"/>
                <a:gd name="T24" fmla="*/ 31 w 34"/>
                <a:gd name="T25" fmla="*/ 26 h 33"/>
                <a:gd name="T26" fmla="*/ 28 w 34"/>
                <a:gd name="T27" fmla="*/ 11 h 33"/>
                <a:gd name="T28" fmla="*/ 9 w 34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33">
                  <a:moveTo>
                    <a:pt x="9" y="0"/>
                  </a:moveTo>
                  <a:cubicBezTo>
                    <a:pt x="6" y="0"/>
                    <a:pt x="3" y="2"/>
                    <a:pt x="1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10"/>
                    <a:pt x="5" y="11"/>
                    <a:pt x="7" y="12"/>
                  </a:cubicBezTo>
                  <a:cubicBezTo>
                    <a:pt x="8" y="12"/>
                    <a:pt x="8" y="13"/>
                    <a:pt x="9" y="13"/>
                  </a:cubicBezTo>
                  <a:cubicBezTo>
                    <a:pt x="10" y="14"/>
                    <a:pt x="11" y="16"/>
                    <a:pt x="12" y="19"/>
                  </a:cubicBezTo>
                  <a:cubicBezTo>
                    <a:pt x="12" y="20"/>
                    <a:pt x="13" y="22"/>
                    <a:pt x="14" y="23"/>
                  </a:cubicBezTo>
                  <a:cubicBezTo>
                    <a:pt x="14" y="23"/>
                    <a:pt x="14" y="24"/>
                    <a:pt x="14" y="24"/>
                  </a:cubicBezTo>
                  <a:cubicBezTo>
                    <a:pt x="15" y="25"/>
                    <a:pt x="15" y="26"/>
                    <a:pt x="15" y="2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3"/>
                    <a:pt x="29" y="28"/>
                    <a:pt x="31" y="26"/>
                  </a:cubicBezTo>
                  <a:cubicBezTo>
                    <a:pt x="34" y="22"/>
                    <a:pt x="33" y="17"/>
                    <a:pt x="28" y="11"/>
                  </a:cubicBezTo>
                  <a:cubicBezTo>
                    <a:pt x="24" y="6"/>
                    <a:pt x="16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54"/>
            <p:cNvSpPr>
              <a:spLocks/>
            </p:cNvSpPr>
            <p:nvPr/>
          </p:nvSpPr>
          <p:spPr bwMode="auto">
            <a:xfrm>
              <a:off x="1870075" y="828675"/>
              <a:ext cx="28575" cy="41275"/>
            </a:xfrm>
            <a:custGeom>
              <a:avLst/>
              <a:gdLst>
                <a:gd name="T0" fmla="*/ 11 w 41"/>
                <a:gd name="T1" fmla="*/ 28 h 59"/>
                <a:gd name="T2" fmla="*/ 11 w 41"/>
                <a:gd name="T3" fmla="*/ 33 h 59"/>
                <a:gd name="T4" fmla="*/ 11 w 41"/>
                <a:gd name="T5" fmla="*/ 36 h 59"/>
                <a:gd name="T6" fmla="*/ 11 w 41"/>
                <a:gd name="T7" fmla="*/ 45 h 59"/>
                <a:gd name="T8" fmla="*/ 20 w 41"/>
                <a:gd name="T9" fmla="*/ 57 h 59"/>
                <a:gd name="T10" fmla="*/ 24 w 41"/>
                <a:gd name="T11" fmla="*/ 56 h 59"/>
                <a:gd name="T12" fmla="*/ 26 w 41"/>
                <a:gd name="T13" fmla="*/ 54 h 59"/>
                <a:gd name="T14" fmla="*/ 25 w 41"/>
                <a:gd name="T15" fmla="*/ 52 h 59"/>
                <a:gd name="T16" fmla="*/ 25 w 41"/>
                <a:gd name="T17" fmla="*/ 50 h 59"/>
                <a:gd name="T18" fmla="*/ 27 w 41"/>
                <a:gd name="T19" fmla="*/ 53 h 59"/>
                <a:gd name="T20" fmla="*/ 28 w 41"/>
                <a:gd name="T21" fmla="*/ 55 h 59"/>
                <a:gd name="T22" fmla="*/ 30 w 41"/>
                <a:gd name="T23" fmla="*/ 59 h 59"/>
                <a:gd name="T24" fmla="*/ 33 w 41"/>
                <a:gd name="T25" fmla="*/ 56 h 59"/>
                <a:gd name="T26" fmla="*/ 41 w 41"/>
                <a:gd name="T27" fmla="*/ 42 h 59"/>
                <a:gd name="T28" fmla="*/ 41 w 41"/>
                <a:gd name="T29" fmla="*/ 40 h 59"/>
                <a:gd name="T30" fmla="*/ 39 w 41"/>
                <a:gd name="T31" fmla="*/ 39 h 59"/>
                <a:gd name="T32" fmla="*/ 33 w 41"/>
                <a:gd name="T33" fmla="*/ 30 h 59"/>
                <a:gd name="T34" fmla="*/ 24 w 41"/>
                <a:gd name="T35" fmla="*/ 21 h 59"/>
                <a:gd name="T36" fmla="*/ 24 w 41"/>
                <a:gd name="T37" fmla="*/ 19 h 59"/>
                <a:gd name="T38" fmla="*/ 8 w 41"/>
                <a:gd name="T39" fmla="*/ 0 h 59"/>
                <a:gd name="T40" fmla="*/ 1 w 41"/>
                <a:gd name="T41" fmla="*/ 2 h 59"/>
                <a:gd name="T42" fmla="*/ 0 w 41"/>
                <a:gd name="T43" fmla="*/ 3 h 59"/>
                <a:gd name="T44" fmla="*/ 0 w 41"/>
                <a:gd name="T45" fmla="*/ 5 h 59"/>
                <a:gd name="T46" fmla="*/ 6 w 41"/>
                <a:gd name="T47" fmla="*/ 20 h 59"/>
                <a:gd name="T48" fmla="*/ 11 w 41"/>
                <a:gd name="T49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59">
                  <a:moveTo>
                    <a:pt x="11" y="28"/>
                  </a:moveTo>
                  <a:cubicBezTo>
                    <a:pt x="11" y="29"/>
                    <a:pt x="11" y="31"/>
                    <a:pt x="11" y="33"/>
                  </a:cubicBezTo>
                  <a:cubicBezTo>
                    <a:pt x="11" y="34"/>
                    <a:pt x="11" y="35"/>
                    <a:pt x="11" y="36"/>
                  </a:cubicBezTo>
                  <a:cubicBezTo>
                    <a:pt x="11" y="39"/>
                    <a:pt x="11" y="42"/>
                    <a:pt x="11" y="45"/>
                  </a:cubicBezTo>
                  <a:cubicBezTo>
                    <a:pt x="13" y="55"/>
                    <a:pt x="17" y="57"/>
                    <a:pt x="20" y="57"/>
                  </a:cubicBezTo>
                  <a:cubicBezTo>
                    <a:pt x="21" y="57"/>
                    <a:pt x="22" y="56"/>
                    <a:pt x="24" y="56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1"/>
                    <a:pt x="25" y="51"/>
                    <a:pt x="25" y="50"/>
                  </a:cubicBezTo>
                  <a:cubicBezTo>
                    <a:pt x="26" y="51"/>
                    <a:pt x="26" y="52"/>
                    <a:pt x="27" y="53"/>
                  </a:cubicBezTo>
                  <a:cubicBezTo>
                    <a:pt x="27" y="54"/>
                    <a:pt x="28" y="55"/>
                    <a:pt x="28" y="55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6" y="54"/>
                    <a:pt x="40" y="49"/>
                    <a:pt x="41" y="42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5" y="37"/>
                    <a:pt x="34" y="34"/>
                    <a:pt x="33" y="30"/>
                  </a:cubicBezTo>
                  <a:cubicBezTo>
                    <a:pt x="31" y="27"/>
                    <a:pt x="30" y="22"/>
                    <a:pt x="24" y="21"/>
                  </a:cubicBezTo>
                  <a:cubicBezTo>
                    <a:pt x="24" y="20"/>
                    <a:pt x="24" y="20"/>
                    <a:pt x="24" y="19"/>
                  </a:cubicBezTo>
                  <a:cubicBezTo>
                    <a:pt x="21" y="11"/>
                    <a:pt x="17" y="0"/>
                    <a:pt x="8" y="0"/>
                  </a:cubicBezTo>
                  <a:cubicBezTo>
                    <a:pt x="6" y="0"/>
                    <a:pt x="4" y="1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1"/>
                    <a:pt x="3" y="15"/>
                    <a:pt x="6" y="20"/>
                  </a:cubicBezTo>
                  <a:cubicBezTo>
                    <a:pt x="8" y="22"/>
                    <a:pt x="10" y="25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55"/>
            <p:cNvSpPr>
              <a:spLocks/>
            </p:cNvSpPr>
            <p:nvPr/>
          </p:nvSpPr>
          <p:spPr bwMode="auto">
            <a:xfrm>
              <a:off x="1876425" y="876300"/>
              <a:ext cx="39688" cy="52388"/>
            </a:xfrm>
            <a:custGeom>
              <a:avLst/>
              <a:gdLst>
                <a:gd name="T0" fmla="*/ 36 w 56"/>
                <a:gd name="T1" fmla="*/ 5 h 77"/>
                <a:gd name="T2" fmla="*/ 13 w 56"/>
                <a:gd name="T3" fmla="*/ 0 h 77"/>
                <a:gd name="T4" fmla="*/ 9 w 56"/>
                <a:gd name="T5" fmla="*/ 0 h 77"/>
                <a:gd name="T6" fmla="*/ 3 w 56"/>
                <a:gd name="T7" fmla="*/ 5 h 77"/>
                <a:gd name="T8" fmla="*/ 2 w 56"/>
                <a:gd name="T9" fmla="*/ 22 h 77"/>
                <a:gd name="T10" fmla="*/ 14 w 56"/>
                <a:gd name="T11" fmla="*/ 40 h 77"/>
                <a:gd name="T12" fmla="*/ 22 w 56"/>
                <a:gd name="T13" fmla="*/ 50 h 77"/>
                <a:gd name="T14" fmla="*/ 23 w 56"/>
                <a:gd name="T15" fmla="*/ 53 h 77"/>
                <a:gd name="T16" fmla="*/ 50 w 56"/>
                <a:gd name="T17" fmla="*/ 77 h 77"/>
                <a:gd name="T18" fmla="*/ 52 w 56"/>
                <a:gd name="T19" fmla="*/ 77 h 77"/>
                <a:gd name="T20" fmla="*/ 53 w 56"/>
                <a:gd name="T21" fmla="*/ 75 h 77"/>
                <a:gd name="T22" fmla="*/ 49 w 56"/>
                <a:gd name="T23" fmla="*/ 60 h 77"/>
                <a:gd name="T24" fmla="*/ 47 w 56"/>
                <a:gd name="T25" fmla="*/ 56 h 77"/>
                <a:gd name="T26" fmla="*/ 42 w 56"/>
                <a:gd name="T27" fmla="*/ 42 h 77"/>
                <a:gd name="T28" fmla="*/ 39 w 56"/>
                <a:gd name="T29" fmla="*/ 32 h 77"/>
                <a:gd name="T30" fmla="*/ 37 w 56"/>
                <a:gd name="T31" fmla="*/ 21 h 77"/>
                <a:gd name="T32" fmla="*/ 38 w 56"/>
                <a:gd name="T33" fmla="*/ 16 h 77"/>
                <a:gd name="T34" fmla="*/ 36 w 56"/>
                <a:gd name="T3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77">
                  <a:moveTo>
                    <a:pt x="36" y="5"/>
                  </a:moveTo>
                  <a:cubicBezTo>
                    <a:pt x="33" y="2"/>
                    <a:pt x="18" y="0"/>
                    <a:pt x="13" y="0"/>
                  </a:cubicBezTo>
                  <a:cubicBezTo>
                    <a:pt x="12" y="0"/>
                    <a:pt x="10" y="0"/>
                    <a:pt x="9" y="0"/>
                  </a:cubicBezTo>
                  <a:cubicBezTo>
                    <a:pt x="7" y="1"/>
                    <a:pt x="5" y="3"/>
                    <a:pt x="3" y="5"/>
                  </a:cubicBezTo>
                  <a:cubicBezTo>
                    <a:pt x="1" y="9"/>
                    <a:pt x="0" y="16"/>
                    <a:pt x="2" y="22"/>
                  </a:cubicBezTo>
                  <a:cubicBezTo>
                    <a:pt x="4" y="30"/>
                    <a:pt x="9" y="35"/>
                    <a:pt x="14" y="40"/>
                  </a:cubicBezTo>
                  <a:cubicBezTo>
                    <a:pt x="17" y="43"/>
                    <a:pt x="19" y="46"/>
                    <a:pt x="22" y="50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9" y="63"/>
                    <a:pt x="36" y="76"/>
                    <a:pt x="50" y="77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6" y="68"/>
                    <a:pt x="52" y="63"/>
                    <a:pt x="49" y="60"/>
                  </a:cubicBezTo>
                  <a:cubicBezTo>
                    <a:pt x="48" y="59"/>
                    <a:pt x="48" y="57"/>
                    <a:pt x="47" y="56"/>
                  </a:cubicBezTo>
                  <a:cubicBezTo>
                    <a:pt x="44" y="51"/>
                    <a:pt x="43" y="49"/>
                    <a:pt x="42" y="42"/>
                  </a:cubicBezTo>
                  <a:cubicBezTo>
                    <a:pt x="42" y="39"/>
                    <a:pt x="41" y="36"/>
                    <a:pt x="39" y="32"/>
                  </a:cubicBezTo>
                  <a:cubicBezTo>
                    <a:pt x="38" y="28"/>
                    <a:pt x="37" y="25"/>
                    <a:pt x="37" y="21"/>
                  </a:cubicBezTo>
                  <a:cubicBezTo>
                    <a:pt x="37" y="19"/>
                    <a:pt x="37" y="17"/>
                    <a:pt x="38" y="16"/>
                  </a:cubicBezTo>
                  <a:cubicBezTo>
                    <a:pt x="39" y="13"/>
                    <a:pt x="40" y="9"/>
                    <a:pt x="3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56"/>
            <p:cNvSpPr>
              <a:spLocks/>
            </p:cNvSpPr>
            <p:nvPr/>
          </p:nvSpPr>
          <p:spPr bwMode="auto">
            <a:xfrm>
              <a:off x="2903538" y="966788"/>
              <a:ext cx="49213" cy="25400"/>
            </a:xfrm>
            <a:custGeom>
              <a:avLst/>
              <a:gdLst>
                <a:gd name="T0" fmla="*/ 50 w 72"/>
                <a:gd name="T1" fmla="*/ 12 h 37"/>
                <a:gd name="T2" fmla="*/ 45 w 72"/>
                <a:gd name="T3" fmla="*/ 10 h 37"/>
                <a:gd name="T4" fmla="*/ 16 w 72"/>
                <a:gd name="T5" fmla="*/ 0 h 37"/>
                <a:gd name="T6" fmla="*/ 2 w 72"/>
                <a:gd name="T7" fmla="*/ 8 h 37"/>
                <a:gd name="T8" fmla="*/ 0 w 72"/>
                <a:gd name="T9" fmla="*/ 11 h 37"/>
                <a:gd name="T10" fmla="*/ 2 w 72"/>
                <a:gd name="T11" fmla="*/ 12 h 37"/>
                <a:gd name="T12" fmla="*/ 23 w 72"/>
                <a:gd name="T13" fmla="*/ 23 h 37"/>
                <a:gd name="T14" fmla="*/ 35 w 72"/>
                <a:gd name="T15" fmla="*/ 28 h 37"/>
                <a:gd name="T16" fmla="*/ 37 w 72"/>
                <a:gd name="T17" fmla="*/ 29 h 37"/>
                <a:gd name="T18" fmla="*/ 59 w 72"/>
                <a:gd name="T19" fmla="*/ 37 h 37"/>
                <a:gd name="T20" fmla="*/ 59 w 72"/>
                <a:gd name="T21" fmla="*/ 37 h 37"/>
                <a:gd name="T22" fmla="*/ 68 w 72"/>
                <a:gd name="T23" fmla="*/ 34 h 37"/>
                <a:gd name="T24" fmla="*/ 69 w 72"/>
                <a:gd name="T25" fmla="*/ 33 h 37"/>
                <a:gd name="T26" fmla="*/ 70 w 72"/>
                <a:gd name="T27" fmla="*/ 31 h 37"/>
                <a:gd name="T28" fmla="*/ 50 w 72"/>
                <a:gd name="T2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37">
                  <a:moveTo>
                    <a:pt x="50" y="12"/>
                  </a:moveTo>
                  <a:cubicBezTo>
                    <a:pt x="48" y="11"/>
                    <a:pt x="46" y="11"/>
                    <a:pt x="45" y="10"/>
                  </a:cubicBezTo>
                  <a:cubicBezTo>
                    <a:pt x="41" y="7"/>
                    <a:pt x="27" y="0"/>
                    <a:pt x="16" y="0"/>
                  </a:cubicBezTo>
                  <a:cubicBezTo>
                    <a:pt x="7" y="0"/>
                    <a:pt x="3" y="4"/>
                    <a:pt x="2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7" y="18"/>
                    <a:pt x="15" y="20"/>
                    <a:pt x="23" y="23"/>
                  </a:cubicBezTo>
                  <a:cubicBezTo>
                    <a:pt x="27" y="25"/>
                    <a:pt x="31" y="26"/>
                    <a:pt x="35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43" y="33"/>
                    <a:pt x="51" y="37"/>
                    <a:pt x="59" y="37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62" y="37"/>
                    <a:pt x="66" y="36"/>
                    <a:pt x="68" y="34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2" y="23"/>
                    <a:pt x="59" y="17"/>
                    <a:pt x="5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57"/>
            <p:cNvSpPr>
              <a:spLocks noEditPoints="1"/>
            </p:cNvSpPr>
            <p:nvPr/>
          </p:nvSpPr>
          <p:spPr bwMode="auto">
            <a:xfrm>
              <a:off x="2781300" y="0"/>
              <a:ext cx="914400" cy="736600"/>
            </a:xfrm>
            <a:custGeom>
              <a:avLst/>
              <a:gdLst>
                <a:gd name="T0" fmla="*/ 184 w 1314"/>
                <a:gd name="T1" fmla="*/ 157 h 1058"/>
                <a:gd name="T2" fmla="*/ 119 w 1314"/>
                <a:gd name="T3" fmla="*/ 258 h 1058"/>
                <a:gd name="T4" fmla="*/ 0 w 1314"/>
                <a:gd name="T5" fmla="*/ 296 h 1058"/>
                <a:gd name="T6" fmla="*/ 90 w 1314"/>
                <a:gd name="T7" fmla="*/ 351 h 1058"/>
                <a:gd name="T8" fmla="*/ 89 w 1314"/>
                <a:gd name="T9" fmla="*/ 387 h 1058"/>
                <a:gd name="T10" fmla="*/ 129 w 1314"/>
                <a:gd name="T11" fmla="*/ 421 h 1058"/>
                <a:gd name="T12" fmla="*/ 169 w 1314"/>
                <a:gd name="T13" fmla="*/ 410 h 1058"/>
                <a:gd name="T14" fmla="*/ 300 w 1314"/>
                <a:gd name="T15" fmla="*/ 436 h 1058"/>
                <a:gd name="T16" fmla="*/ 404 w 1314"/>
                <a:gd name="T17" fmla="*/ 626 h 1058"/>
                <a:gd name="T18" fmla="*/ 422 w 1314"/>
                <a:gd name="T19" fmla="*/ 649 h 1058"/>
                <a:gd name="T20" fmla="*/ 455 w 1314"/>
                <a:gd name="T21" fmla="*/ 741 h 1058"/>
                <a:gd name="T22" fmla="*/ 418 w 1314"/>
                <a:gd name="T23" fmla="*/ 820 h 1058"/>
                <a:gd name="T24" fmla="*/ 457 w 1314"/>
                <a:gd name="T25" fmla="*/ 918 h 1058"/>
                <a:gd name="T26" fmla="*/ 488 w 1314"/>
                <a:gd name="T27" fmla="*/ 962 h 1058"/>
                <a:gd name="T28" fmla="*/ 535 w 1314"/>
                <a:gd name="T29" fmla="*/ 1032 h 1058"/>
                <a:gd name="T30" fmla="*/ 589 w 1314"/>
                <a:gd name="T31" fmla="*/ 1047 h 1058"/>
                <a:gd name="T32" fmla="*/ 667 w 1314"/>
                <a:gd name="T33" fmla="*/ 982 h 1058"/>
                <a:gd name="T34" fmla="*/ 704 w 1314"/>
                <a:gd name="T35" fmla="*/ 903 h 1058"/>
                <a:gd name="T36" fmla="*/ 714 w 1314"/>
                <a:gd name="T37" fmla="*/ 882 h 1058"/>
                <a:gd name="T38" fmla="*/ 762 w 1314"/>
                <a:gd name="T39" fmla="*/ 859 h 1058"/>
                <a:gd name="T40" fmla="*/ 883 w 1314"/>
                <a:gd name="T41" fmla="*/ 767 h 1058"/>
                <a:gd name="T42" fmla="*/ 1049 w 1314"/>
                <a:gd name="T43" fmla="*/ 725 h 1058"/>
                <a:gd name="T44" fmla="*/ 1057 w 1314"/>
                <a:gd name="T45" fmla="*/ 680 h 1058"/>
                <a:gd name="T46" fmla="*/ 1031 w 1314"/>
                <a:gd name="T47" fmla="*/ 654 h 1058"/>
                <a:gd name="T48" fmla="*/ 1097 w 1314"/>
                <a:gd name="T49" fmla="*/ 675 h 1058"/>
                <a:gd name="T50" fmla="*/ 1099 w 1314"/>
                <a:gd name="T51" fmla="*/ 597 h 1058"/>
                <a:gd name="T52" fmla="*/ 1105 w 1314"/>
                <a:gd name="T53" fmla="*/ 568 h 1058"/>
                <a:gd name="T54" fmla="*/ 1040 w 1314"/>
                <a:gd name="T55" fmla="*/ 556 h 1058"/>
                <a:gd name="T56" fmla="*/ 1114 w 1314"/>
                <a:gd name="T57" fmla="*/ 543 h 1058"/>
                <a:gd name="T58" fmla="*/ 1159 w 1314"/>
                <a:gd name="T59" fmla="*/ 483 h 1058"/>
                <a:gd name="T60" fmla="*/ 1150 w 1314"/>
                <a:gd name="T61" fmla="*/ 467 h 1058"/>
                <a:gd name="T62" fmla="*/ 1148 w 1314"/>
                <a:gd name="T63" fmla="*/ 450 h 1058"/>
                <a:gd name="T64" fmla="*/ 1173 w 1314"/>
                <a:gd name="T65" fmla="*/ 386 h 1058"/>
                <a:gd name="T66" fmla="*/ 1167 w 1314"/>
                <a:gd name="T67" fmla="*/ 335 h 1058"/>
                <a:gd name="T68" fmla="*/ 1114 w 1314"/>
                <a:gd name="T69" fmla="*/ 326 h 1058"/>
                <a:gd name="T70" fmla="*/ 1179 w 1314"/>
                <a:gd name="T71" fmla="*/ 238 h 1058"/>
                <a:gd name="T72" fmla="*/ 1222 w 1314"/>
                <a:gd name="T73" fmla="*/ 190 h 1058"/>
                <a:gd name="T74" fmla="*/ 1313 w 1314"/>
                <a:gd name="T75" fmla="*/ 133 h 1058"/>
                <a:gd name="T76" fmla="*/ 1148 w 1314"/>
                <a:gd name="T77" fmla="*/ 130 h 1058"/>
                <a:gd name="T78" fmla="*/ 1086 w 1314"/>
                <a:gd name="T79" fmla="*/ 142 h 1058"/>
                <a:gd name="T80" fmla="*/ 1064 w 1314"/>
                <a:gd name="T81" fmla="*/ 103 h 1058"/>
                <a:gd name="T82" fmla="*/ 1031 w 1314"/>
                <a:gd name="T83" fmla="*/ 115 h 1058"/>
                <a:gd name="T84" fmla="*/ 943 w 1314"/>
                <a:gd name="T85" fmla="*/ 104 h 1058"/>
                <a:gd name="T86" fmla="*/ 1022 w 1314"/>
                <a:gd name="T87" fmla="*/ 98 h 1058"/>
                <a:gd name="T88" fmla="*/ 1072 w 1314"/>
                <a:gd name="T89" fmla="*/ 57 h 1058"/>
                <a:gd name="T90" fmla="*/ 1017 w 1314"/>
                <a:gd name="T91" fmla="*/ 27 h 1058"/>
                <a:gd name="T92" fmla="*/ 846 w 1314"/>
                <a:gd name="T93" fmla="*/ 11 h 1058"/>
                <a:gd name="T94" fmla="*/ 780 w 1314"/>
                <a:gd name="T95" fmla="*/ 13 h 1058"/>
                <a:gd name="T96" fmla="*/ 741 w 1314"/>
                <a:gd name="T97" fmla="*/ 27 h 1058"/>
                <a:gd name="T98" fmla="*/ 597 w 1314"/>
                <a:gd name="T99" fmla="*/ 36 h 1058"/>
                <a:gd name="T100" fmla="*/ 602 w 1314"/>
                <a:gd name="T101" fmla="*/ 60 h 1058"/>
                <a:gd name="T102" fmla="*/ 579 w 1314"/>
                <a:gd name="T103" fmla="*/ 93 h 1058"/>
                <a:gd name="T104" fmla="*/ 486 w 1314"/>
                <a:gd name="T105" fmla="*/ 75 h 1058"/>
                <a:gd name="T106" fmla="*/ 458 w 1314"/>
                <a:gd name="T107" fmla="*/ 100 h 1058"/>
                <a:gd name="T108" fmla="*/ 417 w 1314"/>
                <a:gd name="T109" fmla="*/ 94 h 1058"/>
                <a:gd name="T110" fmla="*/ 1014 w 1314"/>
                <a:gd name="T111" fmla="*/ 624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14" h="1058">
                  <a:moveTo>
                    <a:pt x="244" y="116"/>
                  </a:moveTo>
                  <a:cubicBezTo>
                    <a:pt x="244" y="121"/>
                    <a:pt x="247" y="127"/>
                    <a:pt x="253" y="134"/>
                  </a:cubicBezTo>
                  <a:cubicBezTo>
                    <a:pt x="251" y="138"/>
                    <a:pt x="252" y="142"/>
                    <a:pt x="252" y="146"/>
                  </a:cubicBezTo>
                  <a:cubicBezTo>
                    <a:pt x="253" y="152"/>
                    <a:pt x="254" y="155"/>
                    <a:pt x="250" y="157"/>
                  </a:cubicBezTo>
                  <a:cubicBezTo>
                    <a:pt x="245" y="161"/>
                    <a:pt x="237" y="156"/>
                    <a:pt x="230" y="152"/>
                  </a:cubicBezTo>
                  <a:cubicBezTo>
                    <a:pt x="226" y="149"/>
                    <a:pt x="222" y="147"/>
                    <a:pt x="218" y="146"/>
                  </a:cubicBezTo>
                  <a:cubicBezTo>
                    <a:pt x="216" y="146"/>
                    <a:pt x="214" y="146"/>
                    <a:pt x="212" y="146"/>
                  </a:cubicBezTo>
                  <a:cubicBezTo>
                    <a:pt x="201" y="146"/>
                    <a:pt x="192" y="151"/>
                    <a:pt x="184" y="157"/>
                  </a:cubicBezTo>
                  <a:cubicBezTo>
                    <a:pt x="177" y="161"/>
                    <a:pt x="172" y="165"/>
                    <a:pt x="165" y="167"/>
                  </a:cubicBezTo>
                  <a:cubicBezTo>
                    <a:pt x="164" y="167"/>
                    <a:pt x="163" y="167"/>
                    <a:pt x="161" y="168"/>
                  </a:cubicBezTo>
                  <a:cubicBezTo>
                    <a:pt x="137" y="173"/>
                    <a:pt x="115" y="180"/>
                    <a:pt x="115" y="193"/>
                  </a:cubicBezTo>
                  <a:cubicBezTo>
                    <a:pt x="114" y="208"/>
                    <a:pt x="134" y="213"/>
                    <a:pt x="151" y="218"/>
                  </a:cubicBezTo>
                  <a:cubicBezTo>
                    <a:pt x="160" y="220"/>
                    <a:pt x="168" y="222"/>
                    <a:pt x="171" y="225"/>
                  </a:cubicBezTo>
                  <a:cubicBezTo>
                    <a:pt x="172" y="235"/>
                    <a:pt x="155" y="248"/>
                    <a:pt x="146" y="253"/>
                  </a:cubicBezTo>
                  <a:cubicBezTo>
                    <a:pt x="140" y="256"/>
                    <a:pt x="134" y="256"/>
                    <a:pt x="128" y="257"/>
                  </a:cubicBezTo>
                  <a:cubicBezTo>
                    <a:pt x="125" y="257"/>
                    <a:pt x="122" y="257"/>
                    <a:pt x="119" y="258"/>
                  </a:cubicBezTo>
                  <a:cubicBezTo>
                    <a:pt x="113" y="259"/>
                    <a:pt x="108" y="261"/>
                    <a:pt x="103" y="263"/>
                  </a:cubicBezTo>
                  <a:cubicBezTo>
                    <a:pt x="101" y="265"/>
                    <a:pt x="98" y="266"/>
                    <a:pt x="95" y="267"/>
                  </a:cubicBezTo>
                  <a:cubicBezTo>
                    <a:pt x="87" y="269"/>
                    <a:pt x="79" y="270"/>
                    <a:pt x="71" y="271"/>
                  </a:cubicBezTo>
                  <a:cubicBezTo>
                    <a:pt x="62" y="272"/>
                    <a:pt x="54" y="272"/>
                    <a:pt x="46" y="275"/>
                  </a:cubicBezTo>
                  <a:cubicBezTo>
                    <a:pt x="42" y="277"/>
                    <a:pt x="37" y="278"/>
                    <a:pt x="32" y="279"/>
                  </a:cubicBezTo>
                  <a:cubicBezTo>
                    <a:pt x="20" y="281"/>
                    <a:pt x="8" y="283"/>
                    <a:pt x="1" y="292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4" y="304"/>
                    <a:pt x="22" y="318"/>
                    <a:pt x="26" y="321"/>
                  </a:cubicBezTo>
                  <a:cubicBezTo>
                    <a:pt x="35" y="328"/>
                    <a:pt x="48" y="333"/>
                    <a:pt x="57" y="336"/>
                  </a:cubicBezTo>
                  <a:cubicBezTo>
                    <a:pt x="63" y="338"/>
                    <a:pt x="69" y="339"/>
                    <a:pt x="77" y="339"/>
                  </a:cubicBezTo>
                  <a:cubicBezTo>
                    <a:pt x="83" y="339"/>
                    <a:pt x="88" y="339"/>
                    <a:pt x="94" y="338"/>
                  </a:cubicBezTo>
                  <a:cubicBezTo>
                    <a:pt x="100" y="338"/>
                    <a:pt x="105" y="337"/>
                    <a:pt x="110" y="337"/>
                  </a:cubicBezTo>
                  <a:cubicBezTo>
                    <a:pt x="121" y="337"/>
                    <a:pt x="128" y="339"/>
                    <a:pt x="134" y="344"/>
                  </a:cubicBezTo>
                  <a:cubicBezTo>
                    <a:pt x="131" y="347"/>
                    <a:pt x="121" y="350"/>
                    <a:pt x="93" y="351"/>
                  </a:cubicBezTo>
                  <a:cubicBezTo>
                    <a:pt x="90" y="351"/>
                    <a:pt x="90" y="351"/>
                    <a:pt x="90" y="351"/>
                  </a:cubicBezTo>
                  <a:cubicBezTo>
                    <a:pt x="87" y="351"/>
                    <a:pt x="83" y="350"/>
                    <a:pt x="79" y="350"/>
                  </a:cubicBezTo>
                  <a:cubicBezTo>
                    <a:pt x="73" y="350"/>
                    <a:pt x="67" y="349"/>
                    <a:pt x="61" y="349"/>
                  </a:cubicBezTo>
                  <a:cubicBezTo>
                    <a:pt x="51" y="349"/>
                    <a:pt x="37" y="350"/>
                    <a:pt x="31" y="360"/>
                  </a:cubicBezTo>
                  <a:cubicBezTo>
                    <a:pt x="30" y="361"/>
                    <a:pt x="30" y="361"/>
                    <a:pt x="30" y="361"/>
                  </a:cubicBezTo>
                  <a:cubicBezTo>
                    <a:pt x="30" y="363"/>
                    <a:pt x="30" y="363"/>
                    <a:pt x="30" y="363"/>
                  </a:cubicBezTo>
                  <a:cubicBezTo>
                    <a:pt x="35" y="377"/>
                    <a:pt x="48" y="379"/>
                    <a:pt x="57" y="380"/>
                  </a:cubicBezTo>
                  <a:cubicBezTo>
                    <a:pt x="59" y="380"/>
                    <a:pt x="60" y="380"/>
                    <a:pt x="62" y="380"/>
                  </a:cubicBezTo>
                  <a:cubicBezTo>
                    <a:pt x="70" y="382"/>
                    <a:pt x="80" y="384"/>
                    <a:pt x="89" y="387"/>
                  </a:cubicBezTo>
                  <a:cubicBezTo>
                    <a:pt x="87" y="388"/>
                    <a:pt x="85" y="389"/>
                    <a:pt x="82" y="389"/>
                  </a:cubicBezTo>
                  <a:cubicBezTo>
                    <a:pt x="78" y="390"/>
                    <a:pt x="72" y="392"/>
                    <a:pt x="68" y="396"/>
                  </a:cubicBezTo>
                  <a:cubicBezTo>
                    <a:pt x="66" y="398"/>
                    <a:pt x="66" y="398"/>
                    <a:pt x="66" y="398"/>
                  </a:cubicBezTo>
                  <a:cubicBezTo>
                    <a:pt x="68" y="400"/>
                    <a:pt x="68" y="400"/>
                    <a:pt x="68" y="400"/>
                  </a:cubicBezTo>
                  <a:cubicBezTo>
                    <a:pt x="73" y="409"/>
                    <a:pt x="85" y="414"/>
                    <a:pt x="94" y="418"/>
                  </a:cubicBezTo>
                  <a:cubicBezTo>
                    <a:pt x="95" y="418"/>
                    <a:pt x="95" y="418"/>
                    <a:pt x="95" y="418"/>
                  </a:cubicBezTo>
                  <a:cubicBezTo>
                    <a:pt x="102" y="422"/>
                    <a:pt x="109" y="422"/>
                    <a:pt x="117" y="422"/>
                  </a:cubicBezTo>
                  <a:cubicBezTo>
                    <a:pt x="121" y="421"/>
                    <a:pt x="124" y="421"/>
                    <a:pt x="129" y="421"/>
                  </a:cubicBezTo>
                  <a:cubicBezTo>
                    <a:pt x="134" y="422"/>
                    <a:pt x="134" y="422"/>
                    <a:pt x="134" y="422"/>
                  </a:cubicBezTo>
                  <a:cubicBezTo>
                    <a:pt x="133" y="417"/>
                    <a:pt x="133" y="417"/>
                    <a:pt x="133" y="417"/>
                  </a:cubicBezTo>
                  <a:cubicBezTo>
                    <a:pt x="132" y="416"/>
                    <a:pt x="132" y="415"/>
                    <a:pt x="132" y="413"/>
                  </a:cubicBezTo>
                  <a:cubicBezTo>
                    <a:pt x="132" y="413"/>
                    <a:pt x="132" y="412"/>
                    <a:pt x="132" y="411"/>
                  </a:cubicBezTo>
                  <a:cubicBezTo>
                    <a:pt x="134" y="412"/>
                    <a:pt x="136" y="413"/>
                    <a:pt x="139" y="414"/>
                  </a:cubicBezTo>
                  <a:cubicBezTo>
                    <a:pt x="143" y="415"/>
                    <a:pt x="147" y="417"/>
                    <a:pt x="151" y="417"/>
                  </a:cubicBezTo>
                  <a:cubicBezTo>
                    <a:pt x="157" y="417"/>
                    <a:pt x="161" y="415"/>
                    <a:pt x="164" y="413"/>
                  </a:cubicBezTo>
                  <a:cubicBezTo>
                    <a:pt x="165" y="412"/>
                    <a:pt x="167" y="411"/>
                    <a:pt x="169" y="410"/>
                  </a:cubicBezTo>
                  <a:cubicBezTo>
                    <a:pt x="178" y="408"/>
                    <a:pt x="188" y="407"/>
                    <a:pt x="196" y="407"/>
                  </a:cubicBezTo>
                  <a:cubicBezTo>
                    <a:pt x="200" y="407"/>
                    <a:pt x="204" y="407"/>
                    <a:pt x="207" y="407"/>
                  </a:cubicBezTo>
                  <a:cubicBezTo>
                    <a:pt x="212" y="407"/>
                    <a:pt x="212" y="407"/>
                    <a:pt x="212" y="407"/>
                  </a:cubicBezTo>
                  <a:cubicBezTo>
                    <a:pt x="227" y="408"/>
                    <a:pt x="242" y="412"/>
                    <a:pt x="256" y="415"/>
                  </a:cubicBezTo>
                  <a:cubicBezTo>
                    <a:pt x="260" y="417"/>
                    <a:pt x="260" y="417"/>
                    <a:pt x="260" y="417"/>
                  </a:cubicBezTo>
                  <a:cubicBezTo>
                    <a:pt x="268" y="419"/>
                    <a:pt x="276" y="423"/>
                    <a:pt x="283" y="426"/>
                  </a:cubicBezTo>
                  <a:cubicBezTo>
                    <a:pt x="289" y="429"/>
                    <a:pt x="294" y="431"/>
                    <a:pt x="300" y="434"/>
                  </a:cubicBezTo>
                  <a:cubicBezTo>
                    <a:pt x="300" y="436"/>
                    <a:pt x="300" y="436"/>
                    <a:pt x="300" y="436"/>
                  </a:cubicBezTo>
                  <a:cubicBezTo>
                    <a:pt x="302" y="437"/>
                    <a:pt x="302" y="437"/>
                    <a:pt x="302" y="437"/>
                  </a:cubicBezTo>
                  <a:cubicBezTo>
                    <a:pt x="327" y="443"/>
                    <a:pt x="337" y="462"/>
                    <a:pt x="349" y="491"/>
                  </a:cubicBezTo>
                  <a:cubicBezTo>
                    <a:pt x="354" y="502"/>
                    <a:pt x="361" y="514"/>
                    <a:pt x="368" y="525"/>
                  </a:cubicBezTo>
                  <a:cubicBezTo>
                    <a:pt x="373" y="534"/>
                    <a:pt x="378" y="542"/>
                    <a:pt x="382" y="551"/>
                  </a:cubicBezTo>
                  <a:cubicBezTo>
                    <a:pt x="388" y="562"/>
                    <a:pt x="382" y="570"/>
                    <a:pt x="375" y="579"/>
                  </a:cubicBezTo>
                  <a:cubicBezTo>
                    <a:pt x="367" y="590"/>
                    <a:pt x="357" y="601"/>
                    <a:pt x="370" y="618"/>
                  </a:cubicBezTo>
                  <a:cubicBezTo>
                    <a:pt x="374" y="624"/>
                    <a:pt x="383" y="627"/>
                    <a:pt x="393" y="627"/>
                  </a:cubicBezTo>
                  <a:cubicBezTo>
                    <a:pt x="397" y="627"/>
                    <a:pt x="401" y="627"/>
                    <a:pt x="404" y="626"/>
                  </a:cubicBezTo>
                  <a:cubicBezTo>
                    <a:pt x="407" y="625"/>
                    <a:pt x="410" y="623"/>
                    <a:pt x="412" y="622"/>
                  </a:cubicBezTo>
                  <a:cubicBezTo>
                    <a:pt x="416" y="620"/>
                    <a:pt x="420" y="618"/>
                    <a:pt x="423" y="618"/>
                  </a:cubicBezTo>
                  <a:cubicBezTo>
                    <a:pt x="424" y="618"/>
                    <a:pt x="426" y="618"/>
                    <a:pt x="428" y="620"/>
                  </a:cubicBezTo>
                  <a:cubicBezTo>
                    <a:pt x="427" y="622"/>
                    <a:pt x="426" y="625"/>
                    <a:pt x="427" y="627"/>
                  </a:cubicBezTo>
                  <a:cubicBezTo>
                    <a:pt x="428" y="632"/>
                    <a:pt x="435" y="635"/>
                    <a:pt x="444" y="639"/>
                  </a:cubicBezTo>
                  <a:cubicBezTo>
                    <a:pt x="456" y="644"/>
                    <a:pt x="464" y="648"/>
                    <a:pt x="464" y="655"/>
                  </a:cubicBezTo>
                  <a:cubicBezTo>
                    <a:pt x="461" y="655"/>
                    <a:pt x="457" y="654"/>
                    <a:pt x="453" y="653"/>
                  </a:cubicBezTo>
                  <a:cubicBezTo>
                    <a:pt x="443" y="651"/>
                    <a:pt x="431" y="649"/>
                    <a:pt x="422" y="649"/>
                  </a:cubicBezTo>
                  <a:cubicBezTo>
                    <a:pt x="406" y="649"/>
                    <a:pt x="402" y="656"/>
                    <a:pt x="402" y="662"/>
                  </a:cubicBezTo>
                  <a:cubicBezTo>
                    <a:pt x="402" y="664"/>
                    <a:pt x="402" y="664"/>
                    <a:pt x="402" y="664"/>
                  </a:cubicBezTo>
                  <a:cubicBezTo>
                    <a:pt x="403" y="665"/>
                    <a:pt x="403" y="665"/>
                    <a:pt x="403" y="665"/>
                  </a:cubicBezTo>
                  <a:cubicBezTo>
                    <a:pt x="411" y="670"/>
                    <a:pt x="419" y="671"/>
                    <a:pt x="428" y="673"/>
                  </a:cubicBezTo>
                  <a:cubicBezTo>
                    <a:pt x="439" y="674"/>
                    <a:pt x="449" y="676"/>
                    <a:pt x="456" y="685"/>
                  </a:cubicBezTo>
                  <a:cubicBezTo>
                    <a:pt x="467" y="698"/>
                    <a:pt x="471" y="720"/>
                    <a:pt x="466" y="737"/>
                  </a:cubicBezTo>
                  <a:cubicBezTo>
                    <a:pt x="465" y="737"/>
                    <a:pt x="463" y="738"/>
                    <a:pt x="462" y="738"/>
                  </a:cubicBezTo>
                  <a:cubicBezTo>
                    <a:pt x="460" y="739"/>
                    <a:pt x="457" y="741"/>
                    <a:pt x="455" y="741"/>
                  </a:cubicBezTo>
                  <a:cubicBezTo>
                    <a:pt x="453" y="741"/>
                    <a:pt x="451" y="741"/>
                    <a:pt x="448" y="740"/>
                  </a:cubicBezTo>
                  <a:cubicBezTo>
                    <a:pt x="446" y="739"/>
                    <a:pt x="443" y="739"/>
                    <a:pt x="440" y="739"/>
                  </a:cubicBezTo>
                  <a:cubicBezTo>
                    <a:pt x="427" y="741"/>
                    <a:pt x="425" y="749"/>
                    <a:pt x="422" y="761"/>
                  </a:cubicBezTo>
                  <a:cubicBezTo>
                    <a:pt x="421" y="764"/>
                    <a:pt x="420" y="767"/>
                    <a:pt x="419" y="770"/>
                  </a:cubicBezTo>
                  <a:cubicBezTo>
                    <a:pt x="416" y="776"/>
                    <a:pt x="414" y="782"/>
                    <a:pt x="415" y="788"/>
                  </a:cubicBezTo>
                  <a:cubicBezTo>
                    <a:pt x="415" y="793"/>
                    <a:pt x="418" y="798"/>
                    <a:pt x="421" y="802"/>
                  </a:cubicBezTo>
                  <a:cubicBezTo>
                    <a:pt x="426" y="808"/>
                    <a:pt x="428" y="813"/>
                    <a:pt x="425" y="817"/>
                  </a:cubicBezTo>
                  <a:cubicBezTo>
                    <a:pt x="423" y="820"/>
                    <a:pt x="421" y="820"/>
                    <a:pt x="418" y="820"/>
                  </a:cubicBezTo>
                  <a:cubicBezTo>
                    <a:pt x="415" y="820"/>
                    <a:pt x="412" y="820"/>
                    <a:pt x="411" y="823"/>
                  </a:cubicBezTo>
                  <a:cubicBezTo>
                    <a:pt x="409" y="826"/>
                    <a:pt x="410" y="829"/>
                    <a:pt x="414" y="837"/>
                  </a:cubicBezTo>
                  <a:cubicBezTo>
                    <a:pt x="417" y="841"/>
                    <a:pt x="421" y="846"/>
                    <a:pt x="425" y="851"/>
                  </a:cubicBezTo>
                  <a:cubicBezTo>
                    <a:pt x="427" y="853"/>
                    <a:pt x="430" y="856"/>
                    <a:pt x="431" y="858"/>
                  </a:cubicBezTo>
                  <a:cubicBezTo>
                    <a:pt x="438" y="867"/>
                    <a:pt x="441" y="873"/>
                    <a:pt x="445" y="885"/>
                  </a:cubicBezTo>
                  <a:cubicBezTo>
                    <a:pt x="446" y="888"/>
                    <a:pt x="447" y="891"/>
                    <a:pt x="448" y="895"/>
                  </a:cubicBezTo>
                  <a:cubicBezTo>
                    <a:pt x="450" y="902"/>
                    <a:pt x="452" y="909"/>
                    <a:pt x="456" y="915"/>
                  </a:cubicBezTo>
                  <a:cubicBezTo>
                    <a:pt x="457" y="918"/>
                    <a:pt x="457" y="918"/>
                    <a:pt x="457" y="918"/>
                  </a:cubicBezTo>
                  <a:cubicBezTo>
                    <a:pt x="459" y="917"/>
                    <a:pt x="459" y="917"/>
                    <a:pt x="459" y="917"/>
                  </a:cubicBezTo>
                  <a:cubicBezTo>
                    <a:pt x="469" y="914"/>
                    <a:pt x="477" y="912"/>
                    <a:pt x="485" y="911"/>
                  </a:cubicBezTo>
                  <a:cubicBezTo>
                    <a:pt x="483" y="913"/>
                    <a:pt x="482" y="914"/>
                    <a:pt x="479" y="916"/>
                  </a:cubicBezTo>
                  <a:cubicBezTo>
                    <a:pt x="475" y="918"/>
                    <a:pt x="471" y="921"/>
                    <a:pt x="468" y="927"/>
                  </a:cubicBezTo>
                  <a:cubicBezTo>
                    <a:pt x="464" y="939"/>
                    <a:pt x="469" y="943"/>
                    <a:pt x="475" y="947"/>
                  </a:cubicBezTo>
                  <a:cubicBezTo>
                    <a:pt x="476" y="949"/>
                    <a:pt x="478" y="950"/>
                    <a:pt x="480" y="952"/>
                  </a:cubicBezTo>
                  <a:cubicBezTo>
                    <a:pt x="481" y="953"/>
                    <a:pt x="481" y="953"/>
                    <a:pt x="481" y="953"/>
                  </a:cubicBezTo>
                  <a:cubicBezTo>
                    <a:pt x="484" y="956"/>
                    <a:pt x="487" y="959"/>
                    <a:pt x="488" y="962"/>
                  </a:cubicBezTo>
                  <a:cubicBezTo>
                    <a:pt x="489" y="964"/>
                    <a:pt x="488" y="965"/>
                    <a:pt x="488" y="967"/>
                  </a:cubicBezTo>
                  <a:cubicBezTo>
                    <a:pt x="487" y="969"/>
                    <a:pt x="486" y="971"/>
                    <a:pt x="487" y="975"/>
                  </a:cubicBezTo>
                  <a:cubicBezTo>
                    <a:pt x="489" y="983"/>
                    <a:pt x="495" y="987"/>
                    <a:pt x="499" y="991"/>
                  </a:cubicBezTo>
                  <a:cubicBezTo>
                    <a:pt x="502" y="993"/>
                    <a:pt x="504" y="995"/>
                    <a:pt x="506" y="997"/>
                  </a:cubicBezTo>
                  <a:cubicBezTo>
                    <a:pt x="508" y="1000"/>
                    <a:pt x="509" y="1003"/>
                    <a:pt x="511" y="1006"/>
                  </a:cubicBezTo>
                  <a:cubicBezTo>
                    <a:pt x="514" y="1012"/>
                    <a:pt x="516" y="1018"/>
                    <a:pt x="522" y="1022"/>
                  </a:cubicBezTo>
                  <a:cubicBezTo>
                    <a:pt x="524" y="1024"/>
                    <a:pt x="527" y="1025"/>
                    <a:pt x="529" y="1025"/>
                  </a:cubicBezTo>
                  <a:cubicBezTo>
                    <a:pt x="533" y="1027"/>
                    <a:pt x="535" y="1028"/>
                    <a:pt x="535" y="1032"/>
                  </a:cubicBezTo>
                  <a:cubicBezTo>
                    <a:pt x="536" y="1034"/>
                    <a:pt x="536" y="1034"/>
                    <a:pt x="536" y="1034"/>
                  </a:cubicBezTo>
                  <a:cubicBezTo>
                    <a:pt x="538" y="1035"/>
                    <a:pt x="538" y="1035"/>
                    <a:pt x="538" y="1035"/>
                  </a:cubicBezTo>
                  <a:cubicBezTo>
                    <a:pt x="540" y="1037"/>
                    <a:pt x="541" y="1038"/>
                    <a:pt x="543" y="1040"/>
                  </a:cubicBezTo>
                  <a:cubicBezTo>
                    <a:pt x="544" y="1041"/>
                    <a:pt x="544" y="1041"/>
                    <a:pt x="544" y="1041"/>
                  </a:cubicBezTo>
                  <a:cubicBezTo>
                    <a:pt x="546" y="1041"/>
                    <a:pt x="546" y="1041"/>
                    <a:pt x="546" y="1041"/>
                  </a:cubicBezTo>
                  <a:cubicBezTo>
                    <a:pt x="551" y="1042"/>
                    <a:pt x="556" y="1041"/>
                    <a:pt x="561" y="1040"/>
                  </a:cubicBezTo>
                  <a:cubicBezTo>
                    <a:pt x="567" y="1040"/>
                    <a:pt x="572" y="1039"/>
                    <a:pt x="577" y="1040"/>
                  </a:cubicBezTo>
                  <a:cubicBezTo>
                    <a:pt x="584" y="1041"/>
                    <a:pt x="586" y="1043"/>
                    <a:pt x="589" y="1047"/>
                  </a:cubicBezTo>
                  <a:cubicBezTo>
                    <a:pt x="591" y="1050"/>
                    <a:pt x="593" y="1053"/>
                    <a:pt x="598" y="1055"/>
                  </a:cubicBezTo>
                  <a:cubicBezTo>
                    <a:pt x="602" y="1057"/>
                    <a:pt x="607" y="1058"/>
                    <a:pt x="613" y="1058"/>
                  </a:cubicBezTo>
                  <a:cubicBezTo>
                    <a:pt x="629" y="1058"/>
                    <a:pt x="646" y="1051"/>
                    <a:pt x="649" y="1039"/>
                  </a:cubicBezTo>
                  <a:cubicBezTo>
                    <a:pt x="657" y="1037"/>
                    <a:pt x="659" y="1028"/>
                    <a:pt x="661" y="1020"/>
                  </a:cubicBezTo>
                  <a:cubicBezTo>
                    <a:pt x="662" y="1016"/>
                    <a:pt x="663" y="1013"/>
                    <a:pt x="664" y="1010"/>
                  </a:cubicBezTo>
                  <a:cubicBezTo>
                    <a:pt x="665" y="1008"/>
                    <a:pt x="666" y="1007"/>
                    <a:pt x="667" y="1005"/>
                  </a:cubicBezTo>
                  <a:cubicBezTo>
                    <a:pt x="670" y="1002"/>
                    <a:pt x="673" y="999"/>
                    <a:pt x="672" y="993"/>
                  </a:cubicBezTo>
                  <a:cubicBezTo>
                    <a:pt x="672" y="988"/>
                    <a:pt x="670" y="985"/>
                    <a:pt x="667" y="982"/>
                  </a:cubicBezTo>
                  <a:cubicBezTo>
                    <a:pt x="665" y="979"/>
                    <a:pt x="664" y="977"/>
                    <a:pt x="664" y="975"/>
                  </a:cubicBezTo>
                  <a:cubicBezTo>
                    <a:pt x="664" y="973"/>
                    <a:pt x="671" y="962"/>
                    <a:pt x="673" y="959"/>
                  </a:cubicBezTo>
                  <a:cubicBezTo>
                    <a:pt x="674" y="957"/>
                    <a:pt x="675" y="956"/>
                    <a:pt x="675" y="955"/>
                  </a:cubicBezTo>
                  <a:cubicBezTo>
                    <a:pt x="677" y="952"/>
                    <a:pt x="677" y="952"/>
                    <a:pt x="677" y="952"/>
                  </a:cubicBezTo>
                  <a:cubicBezTo>
                    <a:pt x="681" y="946"/>
                    <a:pt x="684" y="941"/>
                    <a:pt x="687" y="934"/>
                  </a:cubicBezTo>
                  <a:cubicBezTo>
                    <a:pt x="689" y="930"/>
                    <a:pt x="691" y="926"/>
                    <a:pt x="694" y="922"/>
                  </a:cubicBezTo>
                  <a:cubicBezTo>
                    <a:pt x="698" y="917"/>
                    <a:pt x="702" y="912"/>
                    <a:pt x="704" y="905"/>
                  </a:cubicBezTo>
                  <a:cubicBezTo>
                    <a:pt x="704" y="903"/>
                    <a:pt x="704" y="903"/>
                    <a:pt x="704" y="903"/>
                  </a:cubicBezTo>
                  <a:cubicBezTo>
                    <a:pt x="703" y="902"/>
                    <a:pt x="703" y="902"/>
                    <a:pt x="703" y="902"/>
                  </a:cubicBezTo>
                  <a:cubicBezTo>
                    <a:pt x="700" y="900"/>
                    <a:pt x="696" y="897"/>
                    <a:pt x="697" y="891"/>
                  </a:cubicBezTo>
                  <a:cubicBezTo>
                    <a:pt x="698" y="890"/>
                    <a:pt x="699" y="890"/>
                    <a:pt x="699" y="889"/>
                  </a:cubicBezTo>
                  <a:cubicBezTo>
                    <a:pt x="699" y="889"/>
                    <a:pt x="700" y="889"/>
                    <a:pt x="700" y="889"/>
                  </a:cubicBezTo>
                  <a:cubicBezTo>
                    <a:pt x="703" y="889"/>
                    <a:pt x="706" y="888"/>
                    <a:pt x="709" y="886"/>
                  </a:cubicBezTo>
                  <a:cubicBezTo>
                    <a:pt x="710" y="886"/>
                    <a:pt x="711" y="886"/>
                    <a:pt x="712" y="885"/>
                  </a:cubicBezTo>
                  <a:cubicBezTo>
                    <a:pt x="715" y="884"/>
                    <a:pt x="715" y="884"/>
                    <a:pt x="715" y="884"/>
                  </a:cubicBezTo>
                  <a:cubicBezTo>
                    <a:pt x="714" y="882"/>
                    <a:pt x="714" y="882"/>
                    <a:pt x="714" y="882"/>
                  </a:cubicBezTo>
                  <a:cubicBezTo>
                    <a:pt x="713" y="866"/>
                    <a:pt x="721" y="865"/>
                    <a:pt x="733" y="864"/>
                  </a:cubicBezTo>
                  <a:cubicBezTo>
                    <a:pt x="737" y="864"/>
                    <a:pt x="742" y="863"/>
                    <a:pt x="746" y="862"/>
                  </a:cubicBezTo>
                  <a:cubicBezTo>
                    <a:pt x="751" y="860"/>
                    <a:pt x="755" y="854"/>
                    <a:pt x="758" y="849"/>
                  </a:cubicBezTo>
                  <a:cubicBezTo>
                    <a:pt x="761" y="844"/>
                    <a:pt x="764" y="839"/>
                    <a:pt x="767" y="839"/>
                  </a:cubicBezTo>
                  <a:cubicBezTo>
                    <a:pt x="768" y="839"/>
                    <a:pt x="768" y="839"/>
                    <a:pt x="769" y="840"/>
                  </a:cubicBezTo>
                  <a:cubicBezTo>
                    <a:pt x="769" y="840"/>
                    <a:pt x="769" y="840"/>
                    <a:pt x="769" y="840"/>
                  </a:cubicBezTo>
                  <a:cubicBezTo>
                    <a:pt x="764" y="843"/>
                    <a:pt x="758" y="847"/>
                    <a:pt x="758" y="852"/>
                  </a:cubicBezTo>
                  <a:cubicBezTo>
                    <a:pt x="758" y="854"/>
                    <a:pt x="759" y="856"/>
                    <a:pt x="762" y="859"/>
                  </a:cubicBezTo>
                  <a:cubicBezTo>
                    <a:pt x="767" y="861"/>
                    <a:pt x="778" y="857"/>
                    <a:pt x="788" y="851"/>
                  </a:cubicBezTo>
                  <a:cubicBezTo>
                    <a:pt x="790" y="850"/>
                    <a:pt x="791" y="850"/>
                    <a:pt x="792" y="850"/>
                  </a:cubicBezTo>
                  <a:cubicBezTo>
                    <a:pt x="804" y="844"/>
                    <a:pt x="817" y="836"/>
                    <a:pt x="827" y="828"/>
                  </a:cubicBezTo>
                  <a:cubicBezTo>
                    <a:pt x="833" y="822"/>
                    <a:pt x="839" y="816"/>
                    <a:pt x="844" y="809"/>
                  </a:cubicBezTo>
                  <a:cubicBezTo>
                    <a:pt x="851" y="801"/>
                    <a:pt x="857" y="794"/>
                    <a:pt x="864" y="789"/>
                  </a:cubicBezTo>
                  <a:cubicBezTo>
                    <a:pt x="866" y="787"/>
                    <a:pt x="868" y="787"/>
                    <a:pt x="871" y="786"/>
                  </a:cubicBezTo>
                  <a:cubicBezTo>
                    <a:pt x="875" y="785"/>
                    <a:pt x="880" y="783"/>
                    <a:pt x="883" y="777"/>
                  </a:cubicBezTo>
                  <a:cubicBezTo>
                    <a:pt x="885" y="773"/>
                    <a:pt x="884" y="770"/>
                    <a:pt x="883" y="767"/>
                  </a:cubicBezTo>
                  <a:cubicBezTo>
                    <a:pt x="883" y="765"/>
                    <a:pt x="882" y="763"/>
                    <a:pt x="883" y="762"/>
                  </a:cubicBezTo>
                  <a:cubicBezTo>
                    <a:pt x="883" y="759"/>
                    <a:pt x="885" y="757"/>
                    <a:pt x="887" y="755"/>
                  </a:cubicBezTo>
                  <a:cubicBezTo>
                    <a:pt x="892" y="759"/>
                    <a:pt x="900" y="762"/>
                    <a:pt x="910" y="762"/>
                  </a:cubicBezTo>
                  <a:cubicBezTo>
                    <a:pt x="918" y="762"/>
                    <a:pt x="925" y="760"/>
                    <a:pt x="931" y="760"/>
                  </a:cubicBezTo>
                  <a:cubicBezTo>
                    <a:pt x="934" y="759"/>
                    <a:pt x="937" y="759"/>
                    <a:pt x="939" y="759"/>
                  </a:cubicBezTo>
                  <a:cubicBezTo>
                    <a:pt x="946" y="758"/>
                    <a:pt x="955" y="758"/>
                    <a:pt x="964" y="759"/>
                  </a:cubicBezTo>
                  <a:cubicBezTo>
                    <a:pt x="974" y="759"/>
                    <a:pt x="986" y="760"/>
                    <a:pt x="994" y="758"/>
                  </a:cubicBezTo>
                  <a:cubicBezTo>
                    <a:pt x="1016" y="755"/>
                    <a:pt x="1032" y="740"/>
                    <a:pt x="1049" y="725"/>
                  </a:cubicBezTo>
                  <a:cubicBezTo>
                    <a:pt x="1063" y="713"/>
                    <a:pt x="1077" y="700"/>
                    <a:pt x="1095" y="695"/>
                  </a:cubicBezTo>
                  <a:cubicBezTo>
                    <a:pt x="1097" y="694"/>
                    <a:pt x="1097" y="694"/>
                    <a:pt x="1097" y="694"/>
                  </a:cubicBezTo>
                  <a:cubicBezTo>
                    <a:pt x="1097" y="692"/>
                    <a:pt x="1097" y="692"/>
                    <a:pt x="1097" y="692"/>
                  </a:cubicBezTo>
                  <a:cubicBezTo>
                    <a:pt x="1097" y="691"/>
                    <a:pt x="1097" y="689"/>
                    <a:pt x="1097" y="688"/>
                  </a:cubicBezTo>
                  <a:cubicBezTo>
                    <a:pt x="1097" y="685"/>
                    <a:pt x="1097" y="685"/>
                    <a:pt x="1097" y="685"/>
                  </a:cubicBezTo>
                  <a:cubicBezTo>
                    <a:pt x="1095" y="685"/>
                    <a:pt x="1095" y="685"/>
                    <a:pt x="1095" y="685"/>
                  </a:cubicBezTo>
                  <a:cubicBezTo>
                    <a:pt x="1085" y="682"/>
                    <a:pt x="1075" y="681"/>
                    <a:pt x="1065" y="680"/>
                  </a:cubicBezTo>
                  <a:cubicBezTo>
                    <a:pt x="1062" y="680"/>
                    <a:pt x="1059" y="680"/>
                    <a:pt x="1057" y="680"/>
                  </a:cubicBezTo>
                  <a:cubicBezTo>
                    <a:pt x="1050" y="679"/>
                    <a:pt x="1044" y="679"/>
                    <a:pt x="1037" y="680"/>
                  </a:cubicBezTo>
                  <a:cubicBezTo>
                    <a:pt x="1033" y="680"/>
                    <a:pt x="1030" y="680"/>
                    <a:pt x="1026" y="680"/>
                  </a:cubicBezTo>
                  <a:cubicBezTo>
                    <a:pt x="1020" y="680"/>
                    <a:pt x="1016" y="680"/>
                    <a:pt x="1012" y="679"/>
                  </a:cubicBezTo>
                  <a:cubicBezTo>
                    <a:pt x="1013" y="676"/>
                    <a:pt x="1015" y="674"/>
                    <a:pt x="1017" y="672"/>
                  </a:cubicBezTo>
                  <a:cubicBezTo>
                    <a:pt x="1020" y="668"/>
                    <a:pt x="1023" y="663"/>
                    <a:pt x="1023" y="657"/>
                  </a:cubicBezTo>
                  <a:cubicBezTo>
                    <a:pt x="1024" y="656"/>
                    <a:pt x="1025" y="656"/>
                    <a:pt x="1026" y="655"/>
                  </a:cubicBezTo>
                  <a:cubicBezTo>
                    <a:pt x="1027" y="655"/>
                    <a:pt x="1028" y="654"/>
                    <a:pt x="1029" y="654"/>
                  </a:cubicBezTo>
                  <a:cubicBezTo>
                    <a:pt x="1031" y="654"/>
                    <a:pt x="1031" y="654"/>
                    <a:pt x="1031" y="654"/>
                  </a:cubicBezTo>
                  <a:cubicBezTo>
                    <a:pt x="1031" y="651"/>
                    <a:pt x="1031" y="651"/>
                    <a:pt x="1031" y="651"/>
                  </a:cubicBezTo>
                  <a:cubicBezTo>
                    <a:pt x="1031" y="644"/>
                    <a:pt x="1029" y="638"/>
                    <a:pt x="1026" y="632"/>
                  </a:cubicBezTo>
                  <a:cubicBezTo>
                    <a:pt x="1030" y="634"/>
                    <a:pt x="1035" y="636"/>
                    <a:pt x="1040" y="638"/>
                  </a:cubicBezTo>
                  <a:cubicBezTo>
                    <a:pt x="1042" y="639"/>
                    <a:pt x="1044" y="640"/>
                    <a:pt x="1046" y="640"/>
                  </a:cubicBezTo>
                  <a:cubicBezTo>
                    <a:pt x="1049" y="641"/>
                    <a:pt x="1051" y="642"/>
                    <a:pt x="1053" y="644"/>
                  </a:cubicBezTo>
                  <a:cubicBezTo>
                    <a:pt x="1054" y="645"/>
                    <a:pt x="1054" y="647"/>
                    <a:pt x="1054" y="650"/>
                  </a:cubicBezTo>
                  <a:cubicBezTo>
                    <a:pt x="1055" y="652"/>
                    <a:pt x="1055" y="655"/>
                    <a:pt x="1057" y="657"/>
                  </a:cubicBezTo>
                  <a:cubicBezTo>
                    <a:pt x="1063" y="667"/>
                    <a:pt x="1082" y="675"/>
                    <a:pt x="1097" y="675"/>
                  </a:cubicBezTo>
                  <a:cubicBezTo>
                    <a:pt x="1105" y="675"/>
                    <a:pt x="1112" y="672"/>
                    <a:pt x="1116" y="667"/>
                  </a:cubicBezTo>
                  <a:cubicBezTo>
                    <a:pt x="1117" y="666"/>
                    <a:pt x="1117" y="666"/>
                    <a:pt x="1117" y="666"/>
                  </a:cubicBezTo>
                  <a:cubicBezTo>
                    <a:pt x="1116" y="665"/>
                    <a:pt x="1116" y="665"/>
                    <a:pt x="1116" y="665"/>
                  </a:cubicBezTo>
                  <a:cubicBezTo>
                    <a:pt x="1115" y="660"/>
                    <a:pt x="1115" y="655"/>
                    <a:pt x="1114" y="650"/>
                  </a:cubicBezTo>
                  <a:cubicBezTo>
                    <a:pt x="1113" y="634"/>
                    <a:pt x="1112" y="618"/>
                    <a:pt x="1100" y="608"/>
                  </a:cubicBezTo>
                  <a:cubicBezTo>
                    <a:pt x="1096" y="604"/>
                    <a:pt x="1091" y="600"/>
                    <a:pt x="1086" y="596"/>
                  </a:cubicBezTo>
                  <a:cubicBezTo>
                    <a:pt x="1089" y="597"/>
                    <a:pt x="1092" y="598"/>
                    <a:pt x="1096" y="598"/>
                  </a:cubicBezTo>
                  <a:cubicBezTo>
                    <a:pt x="1099" y="597"/>
                    <a:pt x="1099" y="597"/>
                    <a:pt x="1099" y="597"/>
                  </a:cubicBezTo>
                  <a:cubicBezTo>
                    <a:pt x="1098" y="594"/>
                    <a:pt x="1098" y="594"/>
                    <a:pt x="1098" y="594"/>
                  </a:cubicBezTo>
                  <a:cubicBezTo>
                    <a:pt x="1098" y="593"/>
                    <a:pt x="1098" y="592"/>
                    <a:pt x="1098" y="591"/>
                  </a:cubicBezTo>
                  <a:cubicBezTo>
                    <a:pt x="1098" y="590"/>
                    <a:pt x="1098" y="589"/>
                    <a:pt x="1098" y="588"/>
                  </a:cubicBezTo>
                  <a:cubicBezTo>
                    <a:pt x="1101" y="586"/>
                    <a:pt x="1103" y="583"/>
                    <a:pt x="1104" y="579"/>
                  </a:cubicBezTo>
                  <a:cubicBezTo>
                    <a:pt x="1104" y="576"/>
                    <a:pt x="1103" y="572"/>
                    <a:pt x="1101" y="570"/>
                  </a:cubicBezTo>
                  <a:cubicBezTo>
                    <a:pt x="1102" y="569"/>
                    <a:pt x="1102" y="569"/>
                    <a:pt x="1103" y="569"/>
                  </a:cubicBezTo>
                  <a:cubicBezTo>
                    <a:pt x="1104" y="569"/>
                    <a:pt x="1104" y="569"/>
                    <a:pt x="1104" y="569"/>
                  </a:cubicBezTo>
                  <a:cubicBezTo>
                    <a:pt x="1105" y="568"/>
                    <a:pt x="1105" y="568"/>
                    <a:pt x="1105" y="568"/>
                  </a:cubicBezTo>
                  <a:cubicBezTo>
                    <a:pt x="1106" y="567"/>
                    <a:pt x="1106" y="565"/>
                    <a:pt x="1106" y="564"/>
                  </a:cubicBezTo>
                  <a:cubicBezTo>
                    <a:pt x="1106" y="564"/>
                    <a:pt x="1106" y="564"/>
                    <a:pt x="1106" y="564"/>
                  </a:cubicBezTo>
                  <a:cubicBezTo>
                    <a:pt x="1108" y="563"/>
                    <a:pt x="1109" y="562"/>
                    <a:pt x="1110" y="560"/>
                  </a:cubicBezTo>
                  <a:cubicBezTo>
                    <a:pt x="1111" y="557"/>
                    <a:pt x="1111" y="557"/>
                    <a:pt x="1111" y="557"/>
                  </a:cubicBezTo>
                  <a:cubicBezTo>
                    <a:pt x="1109" y="556"/>
                    <a:pt x="1109" y="556"/>
                    <a:pt x="1109" y="556"/>
                  </a:cubicBezTo>
                  <a:cubicBezTo>
                    <a:pt x="1104" y="552"/>
                    <a:pt x="1098" y="550"/>
                    <a:pt x="1091" y="550"/>
                  </a:cubicBezTo>
                  <a:cubicBezTo>
                    <a:pt x="1084" y="550"/>
                    <a:pt x="1077" y="552"/>
                    <a:pt x="1069" y="554"/>
                  </a:cubicBezTo>
                  <a:cubicBezTo>
                    <a:pt x="1058" y="558"/>
                    <a:pt x="1048" y="560"/>
                    <a:pt x="1040" y="556"/>
                  </a:cubicBezTo>
                  <a:cubicBezTo>
                    <a:pt x="1033" y="552"/>
                    <a:pt x="1032" y="550"/>
                    <a:pt x="1032" y="550"/>
                  </a:cubicBezTo>
                  <a:cubicBezTo>
                    <a:pt x="1032" y="548"/>
                    <a:pt x="1036" y="545"/>
                    <a:pt x="1040" y="543"/>
                  </a:cubicBezTo>
                  <a:cubicBezTo>
                    <a:pt x="1041" y="542"/>
                    <a:pt x="1042" y="542"/>
                    <a:pt x="1043" y="541"/>
                  </a:cubicBezTo>
                  <a:cubicBezTo>
                    <a:pt x="1045" y="539"/>
                    <a:pt x="1047" y="537"/>
                    <a:pt x="1049" y="535"/>
                  </a:cubicBezTo>
                  <a:cubicBezTo>
                    <a:pt x="1053" y="532"/>
                    <a:pt x="1057" y="528"/>
                    <a:pt x="1060" y="528"/>
                  </a:cubicBezTo>
                  <a:cubicBezTo>
                    <a:pt x="1063" y="529"/>
                    <a:pt x="1065" y="532"/>
                    <a:pt x="1068" y="535"/>
                  </a:cubicBezTo>
                  <a:cubicBezTo>
                    <a:pt x="1072" y="539"/>
                    <a:pt x="1076" y="543"/>
                    <a:pt x="1083" y="545"/>
                  </a:cubicBezTo>
                  <a:cubicBezTo>
                    <a:pt x="1093" y="547"/>
                    <a:pt x="1103" y="545"/>
                    <a:pt x="1114" y="543"/>
                  </a:cubicBezTo>
                  <a:cubicBezTo>
                    <a:pt x="1115" y="542"/>
                    <a:pt x="1116" y="542"/>
                    <a:pt x="1117" y="542"/>
                  </a:cubicBezTo>
                  <a:cubicBezTo>
                    <a:pt x="1125" y="540"/>
                    <a:pt x="1139" y="538"/>
                    <a:pt x="1139" y="526"/>
                  </a:cubicBezTo>
                  <a:cubicBezTo>
                    <a:pt x="1140" y="515"/>
                    <a:pt x="1133" y="512"/>
                    <a:pt x="1126" y="510"/>
                  </a:cubicBezTo>
                  <a:cubicBezTo>
                    <a:pt x="1128" y="509"/>
                    <a:pt x="1130" y="508"/>
                    <a:pt x="1131" y="507"/>
                  </a:cubicBezTo>
                  <a:cubicBezTo>
                    <a:pt x="1139" y="504"/>
                    <a:pt x="1147" y="500"/>
                    <a:pt x="1155" y="500"/>
                  </a:cubicBezTo>
                  <a:cubicBezTo>
                    <a:pt x="1158" y="500"/>
                    <a:pt x="1158" y="500"/>
                    <a:pt x="1158" y="500"/>
                  </a:cubicBezTo>
                  <a:cubicBezTo>
                    <a:pt x="1159" y="498"/>
                    <a:pt x="1159" y="498"/>
                    <a:pt x="1159" y="498"/>
                  </a:cubicBezTo>
                  <a:cubicBezTo>
                    <a:pt x="1162" y="493"/>
                    <a:pt x="1162" y="488"/>
                    <a:pt x="1159" y="483"/>
                  </a:cubicBezTo>
                  <a:cubicBezTo>
                    <a:pt x="1158" y="481"/>
                    <a:pt x="1158" y="481"/>
                    <a:pt x="1158" y="481"/>
                  </a:cubicBezTo>
                  <a:cubicBezTo>
                    <a:pt x="1155" y="482"/>
                    <a:pt x="1155" y="482"/>
                    <a:pt x="1155" y="482"/>
                  </a:cubicBezTo>
                  <a:cubicBezTo>
                    <a:pt x="1154" y="482"/>
                    <a:pt x="1153" y="481"/>
                    <a:pt x="1151" y="481"/>
                  </a:cubicBezTo>
                  <a:cubicBezTo>
                    <a:pt x="1151" y="480"/>
                    <a:pt x="1150" y="480"/>
                    <a:pt x="1150" y="480"/>
                  </a:cubicBezTo>
                  <a:cubicBezTo>
                    <a:pt x="1150" y="479"/>
                    <a:pt x="1150" y="478"/>
                    <a:pt x="1151" y="477"/>
                  </a:cubicBezTo>
                  <a:cubicBezTo>
                    <a:pt x="1151" y="475"/>
                    <a:pt x="1151" y="473"/>
                    <a:pt x="1152" y="472"/>
                  </a:cubicBezTo>
                  <a:cubicBezTo>
                    <a:pt x="1154" y="469"/>
                    <a:pt x="1154" y="469"/>
                    <a:pt x="1154" y="469"/>
                  </a:cubicBezTo>
                  <a:cubicBezTo>
                    <a:pt x="1150" y="467"/>
                    <a:pt x="1150" y="467"/>
                    <a:pt x="1150" y="467"/>
                  </a:cubicBezTo>
                  <a:cubicBezTo>
                    <a:pt x="1146" y="466"/>
                    <a:pt x="1142" y="463"/>
                    <a:pt x="1138" y="459"/>
                  </a:cubicBezTo>
                  <a:cubicBezTo>
                    <a:pt x="1139" y="459"/>
                    <a:pt x="1139" y="459"/>
                    <a:pt x="1140" y="459"/>
                  </a:cubicBezTo>
                  <a:cubicBezTo>
                    <a:pt x="1140" y="459"/>
                    <a:pt x="1140" y="459"/>
                    <a:pt x="1140" y="459"/>
                  </a:cubicBezTo>
                  <a:cubicBezTo>
                    <a:pt x="1144" y="459"/>
                    <a:pt x="1144" y="459"/>
                    <a:pt x="1144" y="459"/>
                  </a:cubicBezTo>
                  <a:cubicBezTo>
                    <a:pt x="1144" y="456"/>
                    <a:pt x="1144" y="456"/>
                    <a:pt x="1144" y="456"/>
                  </a:cubicBezTo>
                  <a:cubicBezTo>
                    <a:pt x="1144" y="455"/>
                    <a:pt x="1144" y="454"/>
                    <a:pt x="1144" y="453"/>
                  </a:cubicBezTo>
                  <a:cubicBezTo>
                    <a:pt x="1144" y="453"/>
                    <a:pt x="1144" y="452"/>
                    <a:pt x="1144" y="452"/>
                  </a:cubicBezTo>
                  <a:cubicBezTo>
                    <a:pt x="1145" y="451"/>
                    <a:pt x="1147" y="451"/>
                    <a:pt x="1148" y="450"/>
                  </a:cubicBezTo>
                  <a:cubicBezTo>
                    <a:pt x="1156" y="446"/>
                    <a:pt x="1165" y="441"/>
                    <a:pt x="1167" y="432"/>
                  </a:cubicBezTo>
                  <a:cubicBezTo>
                    <a:pt x="1168" y="427"/>
                    <a:pt x="1166" y="421"/>
                    <a:pt x="1162" y="415"/>
                  </a:cubicBezTo>
                  <a:cubicBezTo>
                    <a:pt x="1156" y="408"/>
                    <a:pt x="1145" y="402"/>
                    <a:pt x="1134" y="397"/>
                  </a:cubicBezTo>
                  <a:cubicBezTo>
                    <a:pt x="1128" y="394"/>
                    <a:pt x="1123" y="391"/>
                    <a:pt x="1118" y="388"/>
                  </a:cubicBezTo>
                  <a:cubicBezTo>
                    <a:pt x="1119" y="386"/>
                    <a:pt x="1120" y="383"/>
                    <a:pt x="1121" y="382"/>
                  </a:cubicBezTo>
                  <a:cubicBezTo>
                    <a:pt x="1125" y="379"/>
                    <a:pt x="1129" y="378"/>
                    <a:pt x="1134" y="378"/>
                  </a:cubicBezTo>
                  <a:cubicBezTo>
                    <a:pt x="1140" y="378"/>
                    <a:pt x="1147" y="380"/>
                    <a:pt x="1153" y="382"/>
                  </a:cubicBezTo>
                  <a:cubicBezTo>
                    <a:pt x="1160" y="384"/>
                    <a:pt x="1167" y="386"/>
                    <a:pt x="1173" y="386"/>
                  </a:cubicBezTo>
                  <a:cubicBezTo>
                    <a:pt x="1178" y="386"/>
                    <a:pt x="1183" y="385"/>
                    <a:pt x="1187" y="383"/>
                  </a:cubicBezTo>
                  <a:cubicBezTo>
                    <a:pt x="1189" y="382"/>
                    <a:pt x="1189" y="382"/>
                    <a:pt x="1189" y="382"/>
                  </a:cubicBezTo>
                  <a:cubicBezTo>
                    <a:pt x="1188" y="379"/>
                    <a:pt x="1188" y="379"/>
                    <a:pt x="1188" y="379"/>
                  </a:cubicBezTo>
                  <a:cubicBezTo>
                    <a:pt x="1186" y="374"/>
                    <a:pt x="1186" y="370"/>
                    <a:pt x="1186" y="366"/>
                  </a:cubicBezTo>
                  <a:cubicBezTo>
                    <a:pt x="1185" y="359"/>
                    <a:pt x="1185" y="351"/>
                    <a:pt x="1174" y="348"/>
                  </a:cubicBezTo>
                  <a:cubicBezTo>
                    <a:pt x="1169" y="346"/>
                    <a:pt x="1165" y="345"/>
                    <a:pt x="1161" y="344"/>
                  </a:cubicBezTo>
                  <a:cubicBezTo>
                    <a:pt x="1158" y="344"/>
                    <a:pt x="1156" y="343"/>
                    <a:pt x="1153" y="343"/>
                  </a:cubicBezTo>
                  <a:cubicBezTo>
                    <a:pt x="1159" y="342"/>
                    <a:pt x="1166" y="340"/>
                    <a:pt x="1167" y="335"/>
                  </a:cubicBezTo>
                  <a:cubicBezTo>
                    <a:pt x="1168" y="330"/>
                    <a:pt x="1164" y="326"/>
                    <a:pt x="1156" y="323"/>
                  </a:cubicBezTo>
                  <a:cubicBezTo>
                    <a:pt x="1146" y="318"/>
                    <a:pt x="1131" y="316"/>
                    <a:pt x="1121" y="320"/>
                  </a:cubicBezTo>
                  <a:cubicBezTo>
                    <a:pt x="1119" y="320"/>
                    <a:pt x="1119" y="320"/>
                    <a:pt x="1119" y="320"/>
                  </a:cubicBezTo>
                  <a:cubicBezTo>
                    <a:pt x="1119" y="322"/>
                    <a:pt x="1119" y="322"/>
                    <a:pt x="1119" y="322"/>
                  </a:cubicBezTo>
                  <a:cubicBezTo>
                    <a:pt x="1118" y="326"/>
                    <a:pt x="1115" y="330"/>
                    <a:pt x="1114" y="330"/>
                  </a:cubicBezTo>
                  <a:cubicBezTo>
                    <a:pt x="1114" y="330"/>
                    <a:pt x="1114" y="330"/>
                    <a:pt x="1113" y="330"/>
                  </a:cubicBezTo>
                  <a:cubicBezTo>
                    <a:pt x="1113" y="329"/>
                    <a:pt x="1112" y="329"/>
                    <a:pt x="1112" y="329"/>
                  </a:cubicBezTo>
                  <a:cubicBezTo>
                    <a:pt x="1113" y="328"/>
                    <a:pt x="1114" y="327"/>
                    <a:pt x="1114" y="326"/>
                  </a:cubicBezTo>
                  <a:cubicBezTo>
                    <a:pt x="1115" y="325"/>
                    <a:pt x="1117" y="323"/>
                    <a:pt x="1117" y="321"/>
                  </a:cubicBezTo>
                  <a:cubicBezTo>
                    <a:pt x="1120" y="310"/>
                    <a:pt x="1124" y="294"/>
                    <a:pt x="1129" y="284"/>
                  </a:cubicBezTo>
                  <a:cubicBezTo>
                    <a:pt x="1132" y="276"/>
                    <a:pt x="1138" y="273"/>
                    <a:pt x="1145" y="269"/>
                  </a:cubicBezTo>
                  <a:cubicBezTo>
                    <a:pt x="1151" y="266"/>
                    <a:pt x="1157" y="262"/>
                    <a:pt x="1161" y="255"/>
                  </a:cubicBezTo>
                  <a:cubicBezTo>
                    <a:pt x="1163" y="252"/>
                    <a:pt x="1164" y="249"/>
                    <a:pt x="1164" y="247"/>
                  </a:cubicBezTo>
                  <a:cubicBezTo>
                    <a:pt x="1165" y="243"/>
                    <a:pt x="1165" y="241"/>
                    <a:pt x="1170" y="239"/>
                  </a:cubicBezTo>
                  <a:cubicBezTo>
                    <a:pt x="1172" y="238"/>
                    <a:pt x="1173" y="238"/>
                    <a:pt x="1175" y="238"/>
                  </a:cubicBezTo>
                  <a:cubicBezTo>
                    <a:pt x="1179" y="238"/>
                    <a:pt x="1179" y="238"/>
                    <a:pt x="1179" y="238"/>
                  </a:cubicBezTo>
                  <a:cubicBezTo>
                    <a:pt x="1182" y="238"/>
                    <a:pt x="1187" y="237"/>
                    <a:pt x="1191" y="233"/>
                  </a:cubicBezTo>
                  <a:cubicBezTo>
                    <a:pt x="1194" y="230"/>
                    <a:pt x="1197" y="225"/>
                    <a:pt x="1196" y="220"/>
                  </a:cubicBezTo>
                  <a:cubicBezTo>
                    <a:pt x="1194" y="215"/>
                    <a:pt x="1188" y="214"/>
                    <a:pt x="1181" y="212"/>
                  </a:cubicBezTo>
                  <a:cubicBezTo>
                    <a:pt x="1177" y="211"/>
                    <a:pt x="1172" y="210"/>
                    <a:pt x="1170" y="208"/>
                  </a:cubicBezTo>
                  <a:cubicBezTo>
                    <a:pt x="1174" y="206"/>
                    <a:pt x="1180" y="207"/>
                    <a:pt x="1186" y="207"/>
                  </a:cubicBezTo>
                  <a:cubicBezTo>
                    <a:pt x="1190" y="208"/>
                    <a:pt x="1193" y="208"/>
                    <a:pt x="1197" y="208"/>
                  </a:cubicBezTo>
                  <a:cubicBezTo>
                    <a:pt x="1203" y="208"/>
                    <a:pt x="1209" y="207"/>
                    <a:pt x="1213" y="203"/>
                  </a:cubicBezTo>
                  <a:cubicBezTo>
                    <a:pt x="1218" y="200"/>
                    <a:pt x="1223" y="196"/>
                    <a:pt x="1222" y="190"/>
                  </a:cubicBezTo>
                  <a:cubicBezTo>
                    <a:pt x="1221" y="183"/>
                    <a:pt x="1210" y="180"/>
                    <a:pt x="1199" y="177"/>
                  </a:cubicBezTo>
                  <a:cubicBezTo>
                    <a:pt x="1198" y="177"/>
                    <a:pt x="1197" y="177"/>
                    <a:pt x="1197" y="176"/>
                  </a:cubicBezTo>
                  <a:cubicBezTo>
                    <a:pt x="1203" y="176"/>
                    <a:pt x="1210" y="175"/>
                    <a:pt x="1217" y="175"/>
                  </a:cubicBezTo>
                  <a:cubicBezTo>
                    <a:pt x="1227" y="175"/>
                    <a:pt x="1238" y="175"/>
                    <a:pt x="1248" y="172"/>
                  </a:cubicBezTo>
                  <a:cubicBezTo>
                    <a:pt x="1258" y="170"/>
                    <a:pt x="1266" y="167"/>
                    <a:pt x="1275" y="161"/>
                  </a:cubicBezTo>
                  <a:cubicBezTo>
                    <a:pt x="1279" y="158"/>
                    <a:pt x="1284" y="156"/>
                    <a:pt x="1289" y="153"/>
                  </a:cubicBezTo>
                  <a:cubicBezTo>
                    <a:pt x="1294" y="151"/>
                    <a:pt x="1299" y="149"/>
                    <a:pt x="1304" y="146"/>
                  </a:cubicBezTo>
                  <a:cubicBezTo>
                    <a:pt x="1311" y="142"/>
                    <a:pt x="1314" y="137"/>
                    <a:pt x="1313" y="133"/>
                  </a:cubicBezTo>
                  <a:cubicBezTo>
                    <a:pt x="1312" y="123"/>
                    <a:pt x="1294" y="117"/>
                    <a:pt x="1275" y="112"/>
                  </a:cubicBezTo>
                  <a:cubicBezTo>
                    <a:pt x="1271" y="111"/>
                    <a:pt x="1271" y="111"/>
                    <a:pt x="1271" y="111"/>
                  </a:cubicBezTo>
                  <a:cubicBezTo>
                    <a:pt x="1267" y="110"/>
                    <a:pt x="1263" y="109"/>
                    <a:pt x="1258" y="107"/>
                  </a:cubicBezTo>
                  <a:cubicBezTo>
                    <a:pt x="1248" y="103"/>
                    <a:pt x="1236" y="99"/>
                    <a:pt x="1225" y="99"/>
                  </a:cubicBezTo>
                  <a:cubicBezTo>
                    <a:pt x="1222" y="99"/>
                    <a:pt x="1218" y="99"/>
                    <a:pt x="1215" y="100"/>
                  </a:cubicBezTo>
                  <a:cubicBezTo>
                    <a:pt x="1206" y="103"/>
                    <a:pt x="1189" y="119"/>
                    <a:pt x="1181" y="130"/>
                  </a:cubicBezTo>
                  <a:cubicBezTo>
                    <a:pt x="1172" y="127"/>
                    <a:pt x="1163" y="127"/>
                    <a:pt x="1154" y="129"/>
                  </a:cubicBezTo>
                  <a:cubicBezTo>
                    <a:pt x="1152" y="129"/>
                    <a:pt x="1150" y="129"/>
                    <a:pt x="1148" y="130"/>
                  </a:cubicBezTo>
                  <a:cubicBezTo>
                    <a:pt x="1148" y="128"/>
                    <a:pt x="1147" y="127"/>
                    <a:pt x="1146" y="126"/>
                  </a:cubicBezTo>
                  <a:cubicBezTo>
                    <a:pt x="1146" y="125"/>
                    <a:pt x="1144" y="123"/>
                    <a:pt x="1141" y="123"/>
                  </a:cubicBezTo>
                  <a:cubicBezTo>
                    <a:pt x="1130" y="123"/>
                    <a:pt x="1103" y="141"/>
                    <a:pt x="1100" y="143"/>
                  </a:cubicBezTo>
                  <a:cubicBezTo>
                    <a:pt x="1096" y="147"/>
                    <a:pt x="1092" y="151"/>
                    <a:pt x="1088" y="155"/>
                  </a:cubicBezTo>
                  <a:cubicBezTo>
                    <a:pt x="1080" y="163"/>
                    <a:pt x="1073" y="171"/>
                    <a:pt x="1063" y="177"/>
                  </a:cubicBezTo>
                  <a:cubicBezTo>
                    <a:pt x="1067" y="168"/>
                    <a:pt x="1072" y="160"/>
                    <a:pt x="1077" y="153"/>
                  </a:cubicBezTo>
                  <a:cubicBezTo>
                    <a:pt x="1078" y="151"/>
                    <a:pt x="1078" y="151"/>
                    <a:pt x="1078" y="151"/>
                  </a:cubicBezTo>
                  <a:cubicBezTo>
                    <a:pt x="1080" y="148"/>
                    <a:pt x="1083" y="145"/>
                    <a:pt x="1086" y="142"/>
                  </a:cubicBezTo>
                  <a:cubicBezTo>
                    <a:pt x="1089" y="139"/>
                    <a:pt x="1092" y="136"/>
                    <a:pt x="1094" y="133"/>
                  </a:cubicBezTo>
                  <a:cubicBezTo>
                    <a:pt x="1096" y="130"/>
                    <a:pt x="1097" y="127"/>
                    <a:pt x="1099" y="124"/>
                  </a:cubicBezTo>
                  <a:cubicBezTo>
                    <a:pt x="1100" y="120"/>
                    <a:pt x="1102" y="116"/>
                    <a:pt x="1105" y="114"/>
                  </a:cubicBezTo>
                  <a:cubicBezTo>
                    <a:pt x="1106" y="112"/>
                    <a:pt x="1106" y="112"/>
                    <a:pt x="1106" y="112"/>
                  </a:cubicBezTo>
                  <a:cubicBezTo>
                    <a:pt x="1106" y="110"/>
                    <a:pt x="1106" y="110"/>
                    <a:pt x="1106" y="110"/>
                  </a:cubicBezTo>
                  <a:cubicBezTo>
                    <a:pt x="1103" y="100"/>
                    <a:pt x="1092" y="95"/>
                    <a:pt x="1083" y="95"/>
                  </a:cubicBezTo>
                  <a:cubicBezTo>
                    <a:pt x="1075" y="95"/>
                    <a:pt x="1068" y="98"/>
                    <a:pt x="1064" y="104"/>
                  </a:cubicBezTo>
                  <a:cubicBezTo>
                    <a:pt x="1064" y="103"/>
                    <a:pt x="1064" y="103"/>
                    <a:pt x="1064" y="103"/>
                  </a:cubicBezTo>
                  <a:cubicBezTo>
                    <a:pt x="1063" y="103"/>
                    <a:pt x="1062" y="104"/>
                    <a:pt x="1061" y="104"/>
                  </a:cubicBezTo>
                  <a:cubicBezTo>
                    <a:pt x="1060" y="105"/>
                    <a:pt x="1060" y="105"/>
                    <a:pt x="1060" y="105"/>
                  </a:cubicBezTo>
                  <a:cubicBezTo>
                    <a:pt x="1049" y="118"/>
                    <a:pt x="1047" y="121"/>
                    <a:pt x="1031" y="126"/>
                  </a:cubicBezTo>
                  <a:cubicBezTo>
                    <a:pt x="1027" y="127"/>
                    <a:pt x="1023" y="128"/>
                    <a:pt x="1019" y="130"/>
                  </a:cubicBezTo>
                  <a:cubicBezTo>
                    <a:pt x="1010" y="134"/>
                    <a:pt x="1001" y="137"/>
                    <a:pt x="993" y="137"/>
                  </a:cubicBezTo>
                  <a:cubicBezTo>
                    <a:pt x="993" y="136"/>
                    <a:pt x="992" y="135"/>
                    <a:pt x="992" y="135"/>
                  </a:cubicBezTo>
                  <a:cubicBezTo>
                    <a:pt x="997" y="130"/>
                    <a:pt x="1003" y="128"/>
                    <a:pt x="1009" y="127"/>
                  </a:cubicBezTo>
                  <a:cubicBezTo>
                    <a:pt x="1017" y="125"/>
                    <a:pt x="1025" y="123"/>
                    <a:pt x="1031" y="115"/>
                  </a:cubicBezTo>
                  <a:cubicBezTo>
                    <a:pt x="1032" y="114"/>
                    <a:pt x="1032" y="114"/>
                    <a:pt x="1032" y="114"/>
                  </a:cubicBezTo>
                  <a:cubicBezTo>
                    <a:pt x="1032" y="113"/>
                    <a:pt x="1032" y="113"/>
                    <a:pt x="1032" y="113"/>
                  </a:cubicBezTo>
                  <a:cubicBezTo>
                    <a:pt x="1032" y="111"/>
                    <a:pt x="1030" y="107"/>
                    <a:pt x="1030" y="106"/>
                  </a:cubicBezTo>
                  <a:cubicBezTo>
                    <a:pt x="1029" y="104"/>
                    <a:pt x="1029" y="104"/>
                    <a:pt x="1029" y="104"/>
                  </a:cubicBezTo>
                  <a:cubicBezTo>
                    <a:pt x="1027" y="104"/>
                    <a:pt x="1027" y="104"/>
                    <a:pt x="1027" y="104"/>
                  </a:cubicBezTo>
                  <a:cubicBezTo>
                    <a:pt x="1018" y="104"/>
                    <a:pt x="1010" y="103"/>
                    <a:pt x="1001" y="102"/>
                  </a:cubicBezTo>
                  <a:cubicBezTo>
                    <a:pt x="992" y="102"/>
                    <a:pt x="982" y="101"/>
                    <a:pt x="972" y="101"/>
                  </a:cubicBezTo>
                  <a:cubicBezTo>
                    <a:pt x="962" y="101"/>
                    <a:pt x="952" y="102"/>
                    <a:pt x="943" y="104"/>
                  </a:cubicBezTo>
                  <a:cubicBezTo>
                    <a:pt x="937" y="105"/>
                    <a:pt x="929" y="108"/>
                    <a:pt x="921" y="112"/>
                  </a:cubicBezTo>
                  <a:cubicBezTo>
                    <a:pt x="907" y="117"/>
                    <a:pt x="892" y="124"/>
                    <a:pt x="881" y="124"/>
                  </a:cubicBezTo>
                  <a:cubicBezTo>
                    <a:pt x="878" y="124"/>
                    <a:pt x="876" y="123"/>
                    <a:pt x="874" y="123"/>
                  </a:cubicBezTo>
                  <a:cubicBezTo>
                    <a:pt x="883" y="114"/>
                    <a:pt x="901" y="108"/>
                    <a:pt x="915" y="103"/>
                  </a:cubicBezTo>
                  <a:cubicBezTo>
                    <a:pt x="918" y="102"/>
                    <a:pt x="921" y="101"/>
                    <a:pt x="923" y="100"/>
                  </a:cubicBezTo>
                  <a:cubicBezTo>
                    <a:pt x="937" y="96"/>
                    <a:pt x="953" y="93"/>
                    <a:pt x="971" y="93"/>
                  </a:cubicBezTo>
                  <a:cubicBezTo>
                    <a:pt x="981" y="93"/>
                    <a:pt x="991" y="94"/>
                    <a:pt x="1000" y="96"/>
                  </a:cubicBezTo>
                  <a:cubicBezTo>
                    <a:pt x="1007" y="97"/>
                    <a:pt x="1015" y="98"/>
                    <a:pt x="1022" y="98"/>
                  </a:cubicBezTo>
                  <a:cubicBezTo>
                    <a:pt x="1048" y="98"/>
                    <a:pt x="1075" y="90"/>
                    <a:pt x="1101" y="82"/>
                  </a:cubicBezTo>
                  <a:cubicBezTo>
                    <a:pt x="1107" y="80"/>
                    <a:pt x="1112" y="78"/>
                    <a:pt x="1118" y="77"/>
                  </a:cubicBezTo>
                  <a:cubicBezTo>
                    <a:pt x="1122" y="76"/>
                    <a:pt x="1122" y="76"/>
                    <a:pt x="1122" y="76"/>
                  </a:cubicBezTo>
                  <a:cubicBezTo>
                    <a:pt x="1120" y="72"/>
                    <a:pt x="1120" y="72"/>
                    <a:pt x="1120" y="72"/>
                  </a:cubicBezTo>
                  <a:cubicBezTo>
                    <a:pt x="1114" y="58"/>
                    <a:pt x="1100" y="57"/>
                    <a:pt x="1091" y="57"/>
                  </a:cubicBezTo>
                  <a:cubicBezTo>
                    <a:pt x="1086" y="57"/>
                    <a:pt x="1081" y="57"/>
                    <a:pt x="1076" y="57"/>
                  </a:cubicBezTo>
                  <a:cubicBezTo>
                    <a:pt x="1074" y="58"/>
                    <a:pt x="1073" y="58"/>
                    <a:pt x="1071" y="58"/>
                  </a:cubicBezTo>
                  <a:cubicBezTo>
                    <a:pt x="1072" y="57"/>
                    <a:pt x="1072" y="57"/>
                    <a:pt x="1072" y="57"/>
                  </a:cubicBezTo>
                  <a:cubicBezTo>
                    <a:pt x="1071" y="55"/>
                    <a:pt x="1071" y="55"/>
                    <a:pt x="1071" y="55"/>
                  </a:cubicBezTo>
                  <a:cubicBezTo>
                    <a:pt x="1067" y="50"/>
                    <a:pt x="1062" y="48"/>
                    <a:pt x="1055" y="48"/>
                  </a:cubicBezTo>
                  <a:cubicBezTo>
                    <a:pt x="1052" y="48"/>
                    <a:pt x="1048" y="49"/>
                    <a:pt x="1045" y="49"/>
                  </a:cubicBezTo>
                  <a:cubicBezTo>
                    <a:pt x="1046" y="44"/>
                    <a:pt x="1046" y="40"/>
                    <a:pt x="1044" y="37"/>
                  </a:cubicBezTo>
                  <a:cubicBezTo>
                    <a:pt x="1041" y="34"/>
                    <a:pt x="1036" y="32"/>
                    <a:pt x="1028" y="32"/>
                  </a:cubicBezTo>
                  <a:cubicBezTo>
                    <a:pt x="1024" y="32"/>
                    <a:pt x="1018" y="32"/>
                    <a:pt x="1014" y="33"/>
                  </a:cubicBezTo>
                  <a:cubicBezTo>
                    <a:pt x="1014" y="32"/>
                    <a:pt x="1014" y="32"/>
                    <a:pt x="1015" y="31"/>
                  </a:cubicBezTo>
                  <a:cubicBezTo>
                    <a:pt x="1017" y="27"/>
                    <a:pt x="1017" y="27"/>
                    <a:pt x="1017" y="27"/>
                  </a:cubicBezTo>
                  <a:cubicBezTo>
                    <a:pt x="1014" y="26"/>
                    <a:pt x="1014" y="26"/>
                    <a:pt x="1014" y="26"/>
                  </a:cubicBezTo>
                  <a:cubicBezTo>
                    <a:pt x="996" y="14"/>
                    <a:pt x="974" y="11"/>
                    <a:pt x="953" y="7"/>
                  </a:cubicBezTo>
                  <a:cubicBezTo>
                    <a:pt x="949" y="6"/>
                    <a:pt x="944" y="5"/>
                    <a:pt x="940" y="5"/>
                  </a:cubicBezTo>
                  <a:cubicBezTo>
                    <a:pt x="924" y="1"/>
                    <a:pt x="908" y="0"/>
                    <a:pt x="893" y="0"/>
                  </a:cubicBezTo>
                  <a:cubicBezTo>
                    <a:pt x="876" y="0"/>
                    <a:pt x="861" y="2"/>
                    <a:pt x="849" y="7"/>
                  </a:cubicBezTo>
                  <a:cubicBezTo>
                    <a:pt x="847" y="7"/>
                    <a:pt x="847" y="7"/>
                    <a:pt x="847" y="7"/>
                  </a:cubicBezTo>
                  <a:cubicBezTo>
                    <a:pt x="847" y="9"/>
                    <a:pt x="847" y="9"/>
                    <a:pt x="847" y="9"/>
                  </a:cubicBezTo>
                  <a:cubicBezTo>
                    <a:pt x="847" y="10"/>
                    <a:pt x="846" y="10"/>
                    <a:pt x="846" y="11"/>
                  </a:cubicBezTo>
                  <a:cubicBezTo>
                    <a:pt x="841" y="6"/>
                    <a:pt x="835" y="4"/>
                    <a:pt x="828" y="4"/>
                  </a:cubicBezTo>
                  <a:cubicBezTo>
                    <a:pt x="821" y="4"/>
                    <a:pt x="815" y="6"/>
                    <a:pt x="809" y="7"/>
                  </a:cubicBezTo>
                  <a:cubicBezTo>
                    <a:pt x="802" y="9"/>
                    <a:pt x="796" y="10"/>
                    <a:pt x="791" y="10"/>
                  </a:cubicBezTo>
                  <a:cubicBezTo>
                    <a:pt x="787" y="9"/>
                    <a:pt x="787" y="9"/>
                    <a:pt x="787" y="9"/>
                  </a:cubicBezTo>
                  <a:cubicBezTo>
                    <a:pt x="787" y="13"/>
                    <a:pt x="787" y="13"/>
                    <a:pt x="787" y="13"/>
                  </a:cubicBezTo>
                  <a:cubicBezTo>
                    <a:pt x="787" y="14"/>
                    <a:pt x="786" y="16"/>
                    <a:pt x="786" y="17"/>
                  </a:cubicBezTo>
                  <a:cubicBezTo>
                    <a:pt x="785" y="18"/>
                    <a:pt x="785" y="18"/>
                    <a:pt x="785" y="19"/>
                  </a:cubicBezTo>
                  <a:cubicBezTo>
                    <a:pt x="782" y="17"/>
                    <a:pt x="781" y="15"/>
                    <a:pt x="780" y="13"/>
                  </a:cubicBezTo>
                  <a:cubicBezTo>
                    <a:pt x="779" y="11"/>
                    <a:pt x="779" y="11"/>
                    <a:pt x="779" y="11"/>
                  </a:cubicBezTo>
                  <a:cubicBezTo>
                    <a:pt x="777" y="11"/>
                    <a:pt x="777" y="11"/>
                    <a:pt x="777" y="11"/>
                  </a:cubicBezTo>
                  <a:cubicBezTo>
                    <a:pt x="770" y="10"/>
                    <a:pt x="764" y="12"/>
                    <a:pt x="757" y="14"/>
                  </a:cubicBezTo>
                  <a:cubicBezTo>
                    <a:pt x="753" y="16"/>
                    <a:pt x="749" y="17"/>
                    <a:pt x="745" y="17"/>
                  </a:cubicBezTo>
                  <a:cubicBezTo>
                    <a:pt x="742" y="18"/>
                    <a:pt x="742" y="18"/>
                    <a:pt x="742" y="18"/>
                  </a:cubicBezTo>
                  <a:cubicBezTo>
                    <a:pt x="742" y="21"/>
                    <a:pt x="742" y="21"/>
                    <a:pt x="742" y="21"/>
                  </a:cubicBezTo>
                  <a:cubicBezTo>
                    <a:pt x="742" y="22"/>
                    <a:pt x="742" y="23"/>
                    <a:pt x="742" y="24"/>
                  </a:cubicBezTo>
                  <a:cubicBezTo>
                    <a:pt x="742" y="25"/>
                    <a:pt x="742" y="26"/>
                    <a:pt x="741" y="27"/>
                  </a:cubicBezTo>
                  <a:cubicBezTo>
                    <a:pt x="740" y="26"/>
                    <a:pt x="739" y="26"/>
                    <a:pt x="738" y="26"/>
                  </a:cubicBezTo>
                  <a:cubicBezTo>
                    <a:pt x="735" y="25"/>
                    <a:pt x="731" y="24"/>
                    <a:pt x="727" y="25"/>
                  </a:cubicBezTo>
                  <a:cubicBezTo>
                    <a:pt x="722" y="26"/>
                    <a:pt x="719" y="30"/>
                    <a:pt x="717" y="33"/>
                  </a:cubicBezTo>
                  <a:cubicBezTo>
                    <a:pt x="716" y="34"/>
                    <a:pt x="715" y="36"/>
                    <a:pt x="714" y="36"/>
                  </a:cubicBezTo>
                  <a:cubicBezTo>
                    <a:pt x="708" y="39"/>
                    <a:pt x="698" y="36"/>
                    <a:pt x="690" y="33"/>
                  </a:cubicBezTo>
                  <a:cubicBezTo>
                    <a:pt x="686" y="32"/>
                    <a:pt x="682" y="30"/>
                    <a:pt x="679" y="30"/>
                  </a:cubicBezTo>
                  <a:cubicBezTo>
                    <a:pt x="671" y="28"/>
                    <a:pt x="663" y="27"/>
                    <a:pt x="654" y="27"/>
                  </a:cubicBezTo>
                  <a:cubicBezTo>
                    <a:pt x="633" y="27"/>
                    <a:pt x="613" y="32"/>
                    <a:pt x="597" y="36"/>
                  </a:cubicBezTo>
                  <a:cubicBezTo>
                    <a:pt x="596" y="37"/>
                    <a:pt x="596" y="37"/>
                    <a:pt x="596" y="37"/>
                  </a:cubicBezTo>
                  <a:cubicBezTo>
                    <a:pt x="595" y="39"/>
                    <a:pt x="595" y="39"/>
                    <a:pt x="595" y="39"/>
                  </a:cubicBezTo>
                  <a:cubicBezTo>
                    <a:pt x="594" y="42"/>
                    <a:pt x="590" y="45"/>
                    <a:pt x="587" y="48"/>
                  </a:cubicBezTo>
                  <a:cubicBezTo>
                    <a:pt x="580" y="54"/>
                    <a:pt x="580" y="54"/>
                    <a:pt x="580" y="54"/>
                  </a:cubicBezTo>
                  <a:cubicBezTo>
                    <a:pt x="588" y="55"/>
                    <a:pt x="588" y="55"/>
                    <a:pt x="588" y="55"/>
                  </a:cubicBezTo>
                  <a:cubicBezTo>
                    <a:pt x="593" y="55"/>
                    <a:pt x="598" y="56"/>
                    <a:pt x="603" y="56"/>
                  </a:cubicBezTo>
                  <a:cubicBezTo>
                    <a:pt x="605" y="57"/>
                    <a:pt x="607" y="57"/>
                    <a:pt x="609" y="57"/>
                  </a:cubicBezTo>
                  <a:cubicBezTo>
                    <a:pt x="606" y="58"/>
                    <a:pt x="604" y="59"/>
                    <a:pt x="602" y="60"/>
                  </a:cubicBezTo>
                  <a:cubicBezTo>
                    <a:pt x="599" y="62"/>
                    <a:pt x="599" y="62"/>
                    <a:pt x="599" y="62"/>
                  </a:cubicBezTo>
                  <a:cubicBezTo>
                    <a:pt x="601" y="65"/>
                    <a:pt x="601" y="65"/>
                    <a:pt x="601" y="65"/>
                  </a:cubicBezTo>
                  <a:cubicBezTo>
                    <a:pt x="603" y="67"/>
                    <a:pt x="604" y="69"/>
                    <a:pt x="604" y="71"/>
                  </a:cubicBezTo>
                  <a:cubicBezTo>
                    <a:pt x="594" y="69"/>
                    <a:pt x="571" y="67"/>
                    <a:pt x="560" y="67"/>
                  </a:cubicBezTo>
                  <a:cubicBezTo>
                    <a:pt x="556" y="67"/>
                    <a:pt x="553" y="67"/>
                    <a:pt x="552" y="69"/>
                  </a:cubicBezTo>
                  <a:cubicBezTo>
                    <a:pt x="551" y="71"/>
                    <a:pt x="551" y="71"/>
                    <a:pt x="551" y="71"/>
                  </a:cubicBezTo>
                  <a:cubicBezTo>
                    <a:pt x="552" y="72"/>
                    <a:pt x="552" y="72"/>
                    <a:pt x="552" y="72"/>
                  </a:cubicBezTo>
                  <a:cubicBezTo>
                    <a:pt x="556" y="81"/>
                    <a:pt x="568" y="87"/>
                    <a:pt x="579" y="93"/>
                  </a:cubicBezTo>
                  <a:cubicBezTo>
                    <a:pt x="592" y="99"/>
                    <a:pt x="604" y="105"/>
                    <a:pt x="606" y="114"/>
                  </a:cubicBezTo>
                  <a:cubicBezTo>
                    <a:pt x="605" y="114"/>
                    <a:pt x="604" y="115"/>
                    <a:pt x="603" y="115"/>
                  </a:cubicBezTo>
                  <a:cubicBezTo>
                    <a:pt x="592" y="115"/>
                    <a:pt x="569" y="102"/>
                    <a:pt x="556" y="95"/>
                  </a:cubicBezTo>
                  <a:cubicBezTo>
                    <a:pt x="552" y="93"/>
                    <a:pt x="548" y="91"/>
                    <a:pt x="546" y="90"/>
                  </a:cubicBezTo>
                  <a:cubicBezTo>
                    <a:pt x="541" y="88"/>
                    <a:pt x="537" y="85"/>
                    <a:pt x="532" y="82"/>
                  </a:cubicBezTo>
                  <a:cubicBezTo>
                    <a:pt x="524" y="78"/>
                    <a:pt x="516" y="73"/>
                    <a:pt x="509" y="71"/>
                  </a:cubicBezTo>
                  <a:cubicBezTo>
                    <a:pt x="507" y="70"/>
                    <a:pt x="504" y="70"/>
                    <a:pt x="502" y="70"/>
                  </a:cubicBezTo>
                  <a:cubicBezTo>
                    <a:pt x="496" y="70"/>
                    <a:pt x="491" y="72"/>
                    <a:pt x="486" y="75"/>
                  </a:cubicBezTo>
                  <a:cubicBezTo>
                    <a:pt x="482" y="76"/>
                    <a:pt x="479" y="78"/>
                    <a:pt x="475" y="79"/>
                  </a:cubicBezTo>
                  <a:cubicBezTo>
                    <a:pt x="470" y="80"/>
                    <a:pt x="470" y="80"/>
                    <a:pt x="470" y="80"/>
                  </a:cubicBezTo>
                  <a:cubicBezTo>
                    <a:pt x="474" y="84"/>
                    <a:pt x="474" y="84"/>
                    <a:pt x="474" y="84"/>
                  </a:cubicBezTo>
                  <a:cubicBezTo>
                    <a:pt x="479" y="91"/>
                    <a:pt x="486" y="97"/>
                    <a:pt x="492" y="102"/>
                  </a:cubicBezTo>
                  <a:cubicBezTo>
                    <a:pt x="496" y="105"/>
                    <a:pt x="499" y="107"/>
                    <a:pt x="502" y="110"/>
                  </a:cubicBezTo>
                  <a:cubicBezTo>
                    <a:pt x="498" y="110"/>
                    <a:pt x="494" y="110"/>
                    <a:pt x="490" y="111"/>
                  </a:cubicBezTo>
                  <a:cubicBezTo>
                    <a:pt x="483" y="112"/>
                    <a:pt x="477" y="112"/>
                    <a:pt x="472" y="110"/>
                  </a:cubicBezTo>
                  <a:cubicBezTo>
                    <a:pt x="466" y="108"/>
                    <a:pt x="462" y="104"/>
                    <a:pt x="458" y="100"/>
                  </a:cubicBezTo>
                  <a:cubicBezTo>
                    <a:pt x="452" y="95"/>
                    <a:pt x="445" y="89"/>
                    <a:pt x="435" y="89"/>
                  </a:cubicBezTo>
                  <a:cubicBezTo>
                    <a:pt x="434" y="89"/>
                    <a:pt x="432" y="89"/>
                    <a:pt x="430" y="90"/>
                  </a:cubicBezTo>
                  <a:cubicBezTo>
                    <a:pt x="428" y="90"/>
                    <a:pt x="428" y="90"/>
                    <a:pt x="428" y="90"/>
                  </a:cubicBezTo>
                  <a:cubicBezTo>
                    <a:pt x="428" y="93"/>
                    <a:pt x="428" y="93"/>
                    <a:pt x="428" y="93"/>
                  </a:cubicBezTo>
                  <a:cubicBezTo>
                    <a:pt x="428" y="95"/>
                    <a:pt x="428" y="96"/>
                    <a:pt x="427" y="98"/>
                  </a:cubicBezTo>
                  <a:cubicBezTo>
                    <a:pt x="427" y="107"/>
                    <a:pt x="427" y="116"/>
                    <a:pt x="421" y="121"/>
                  </a:cubicBezTo>
                  <a:cubicBezTo>
                    <a:pt x="420" y="118"/>
                    <a:pt x="420" y="115"/>
                    <a:pt x="420" y="111"/>
                  </a:cubicBezTo>
                  <a:cubicBezTo>
                    <a:pt x="421" y="105"/>
                    <a:pt x="421" y="99"/>
                    <a:pt x="417" y="94"/>
                  </a:cubicBezTo>
                  <a:cubicBezTo>
                    <a:pt x="413" y="87"/>
                    <a:pt x="404" y="83"/>
                    <a:pt x="392" y="83"/>
                  </a:cubicBezTo>
                  <a:cubicBezTo>
                    <a:pt x="391" y="83"/>
                    <a:pt x="389" y="83"/>
                    <a:pt x="388" y="83"/>
                  </a:cubicBezTo>
                  <a:cubicBezTo>
                    <a:pt x="372" y="84"/>
                    <a:pt x="352" y="89"/>
                    <a:pt x="335" y="96"/>
                  </a:cubicBezTo>
                  <a:cubicBezTo>
                    <a:pt x="316" y="103"/>
                    <a:pt x="303" y="107"/>
                    <a:pt x="284" y="105"/>
                  </a:cubicBezTo>
                  <a:cubicBezTo>
                    <a:pt x="275" y="104"/>
                    <a:pt x="268" y="104"/>
                    <a:pt x="262" y="104"/>
                  </a:cubicBezTo>
                  <a:cubicBezTo>
                    <a:pt x="253" y="104"/>
                    <a:pt x="250" y="105"/>
                    <a:pt x="249" y="106"/>
                  </a:cubicBezTo>
                  <a:cubicBezTo>
                    <a:pt x="246" y="109"/>
                    <a:pt x="244" y="112"/>
                    <a:pt x="244" y="116"/>
                  </a:cubicBezTo>
                  <a:close/>
                  <a:moveTo>
                    <a:pt x="1014" y="624"/>
                  </a:moveTo>
                  <a:cubicBezTo>
                    <a:pt x="1014" y="625"/>
                    <a:pt x="1014" y="625"/>
                    <a:pt x="1014" y="625"/>
                  </a:cubicBezTo>
                  <a:cubicBezTo>
                    <a:pt x="1014" y="625"/>
                    <a:pt x="1014" y="624"/>
                    <a:pt x="1014" y="624"/>
                  </a:cubicBezTo>
                  <a:cubicBezTo>
                    <a:pt x="1014" y="624"/>
                    <a:pt x="1014" y="624"/>
                    <a:pt x="1014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58"/>
            <p:cNvSpPr>
              <a:spLocks/>
            </p:cNvSpPr>
            <p:nvPr/>
          </p:nvSpPr>
          <p:spPr bwMode="auto">
            <a:xfrm>
              <a:off x="3784600" y="774700"/>
              <a:ext cx="120650" cy="200025"/>
            </a:xfrm>
            <a:custGeom>
              <a:avLst/>
              <a:gdLst>
                <a:gd name="T0" fmla="*/ 7 w 175"/>
                <a:gd name="T1" fmla="*/ 58 h 288"/>
                <a:gd name="T2" fmla="*/ 5 w 175"/>
                <a:gd name="T3" fmla="*/ 76 h 288"/>
                <a:gd name="T4" fmla="*/ 10 w 175"/>
                <a:gd name="T5" fmla="*/ 79 h 288"/>
                <a:gd name="T6" fmla="*/ 9 w 175"/>
                <a:gd name="T7" fmla="*/ 96 h 288"/>
                <a:gd name="T8" fmla="*/ 18 w 175"/>
                <a:gd name="T9" fmla="*/ 112 h 288"/>
                <a:gd name="T10" fmla="*/ 25 w 175"/>
                <a:gd name="T11" fmla="*/ 118 h 288"/>
                <a:gd name="T12" fmla="*/ 27 w 175"/>
                <a:gd name="T13" fmla="*/ 133 h 288"/>
                <a:gd name="T14" fmla="*/ 54 w 175"/>
                <a:gd name="T15" fmla="*/ 129 h 288"/>
                <a:gd name="T16" fmla="*/ 61 w 175"/>
                <a:gd name="T17" fmla="*/ 147 h 288"/>
                <a:gd name="T18" fmla="*/ 64 w 175"/>
                <a:gd name="T19" fmla="*/ 157 h 288"/>
                <a:gd name="T20" fmla="*/ 63 w 175"/>
                <a:gd name="T21" fmla="*/ 173 h 288"/>
                <a:gd name="T22" fmla="*/ 34 w 175"/>
                <a:gd name="T23" fmla="*/ 192 h 288"/>
                <a:gd name="T24" fmla="*/ 40 w 175"/>
                <a:gd name="T25" fmla="*/ 194 h 288"/>
                <a:gd name="T26" fmla="*/ 33 w 175"/>
                <a:gd name="T27" fmla="*/ 213 h 288"/>
                <a:gd name="T28" fmla="*/ 18 w 175"/>
                <a:gd name="T29" fmla="*/ 220 h 288"/>
                <a:gd name="T30" fmla="*/ 19 w 175"/>
                <a:gd name="T31" fmla="*/ 230 h 288"/>
                <a:gd name="T32" fmla="*/ 40 w 175"/>
                <a:gd name="T33" fmla="*/ 234 h 288"/>
                <a:gd name="T34" fmla="*/ 37 w 175"/>
                <a:gd name="T35" fmla="*/ 247 h 288"/>
                <a:gd name="T36" fmla="*/ 18 w 175"/>
                <a:gd name="T37" fmla="*/ 268 h 288"/>
                <a:gd name="T38" fmla="*/ 7 w 175"/>
                <a:gd name="T39" fmla="*/ 279 h 288"/>
                <a:gd name="T40" fmla="*/ 20 w 175"/>
                <a:gd name="T41" fmla="*/ 288 h 288"/>
                <a:gd name="T42" fmla="*/ 29 w 175"/>
                <a:gd name="T43" fmla="*/ 280 h 288"/>
                <a:gd name="T44" fmla="*/ 46 w 175"/>
                <a:gd name="T45" fmla="*/ 270 h 288"/>
                <a:gd name="T46" fmla="*/ 59 w 175"/>
                <a:gd name="T47" fmla="*/ 268 h 288"/>
                <a:gd name="T48" fmla="*/ 75 w 175"/>
                <a:gd name="T49" fmla="*/ 269 h 288"/>
                <a:gd name="T50" fmla="*/ 79 w 175"/>
                <a:gd name="T51" fmla="*/ 265 h 288"/>
                <a:gd name="T52" fmla="*/ 131 w 175"/>
                <a:gd name="T53" fmla="*/ 257 h 288"/>
                <a:gd name="T54" fmla="*/ 163 w 175"/>
                <a:gd name="T55" fmla="*/ 238 h 288"/>
                <a:gd name="T56" fmla="*/ 154 w 175"/>
                <a:gd name="T57" fmla="*/ 231 h 288"/>
                <a:gd name="T58" fmla="*/ 160 w 175"/>
                <a:gd name="T59" fmla="*/ 224 h 288"/>
                <a:gd name="T60" fmla="*/ 167 w 175"/>
                <a:gd name="T61" fmla="*/ 217 h 288"/>
                <a:gd name="T62" fmla="*/ 165 w 175"/>
                <a:gd name="T63" fmla="*/ 187 h 288"/>
                <a:gd name="T64" fmla="*/ 139 w 175"/>
                <a:gd name="T65" fmla="*/ 191 h 288"/>
                <a:gd name="T66" fmla="*/ 135 w 175"/>
                <a:gd name="T67" fmla="*/ 166 h 288"/>
                <a:gd name="T68" fmla="*/ 111 w 175"/>
                <a:gd name="T69" fmla="*/ 123 h 288"/>
                <a:gd name="T70" fmla="*/ 96 w 175"/>
                <a:gd name="T71" fmla="*/ 105 h 288"/>
                <a:gd name="T72" fmla="*/ 74 w 175"/>
                <a:gd name="T73" fmla="*/ 81 h 288"/>
                <a:gd name="T74" fmla="*/ 88 w 175"/>
                <a:gd name="T75" fmla="*/ 63 h 288"/>
                <a:gd name="T76" fmla="*/ 99 w 175"/>
                <a:gd name="T77" fmla="*/ 50 h 288"/>
                <a:gd name="T78" fmla="*/ 57 w 175"/>
                <a:gd name="T79" fmla="*/ 32 h 288"/>
                <a:gd name="T80" fmla="*/ 61 w 175"/>
                <a:gd name="T81" fmla="*/ 19 h 288"/>
                <a:gd name="T82" fmla="*/ 70 w 175"/>
                <a:gd name="T83" fmla="*/ 3 h 288"/>
                <a:gd name="T84" fmla="*/ 35 w 175"/>
                <a:gd name="T85" fmla="*/ 5 h 288"/>
                <a:gd name="T86" fmla="*/ 21 w 175"/>
                <a:gd name="T87" fmla="*/ 3 h 288"/>
                <a:gd name="T88" fmla="*/ 14 w 175"/>
                <a:gd name="T89" fmla="*/ 24 h 288"/>
                <a:gd name="T90" fmla="*/ 7 w 175"/>
                <a:gd name="T91" fmla="*/ 4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5" h="288">
                  <a:moveTo>
                    <a:pt x="9" y="46"/>
                  </a:moveTo>
                  <a:cubicBezTo>
                    <a:pt x="11" y="48"/>
                    <a:pt x="12" y="49"/>
                    <a:pt x="11" y="52"/>
                  </a:cubicBezTo>
                  <a:cubicBezTo>
                    <a:pt x="11" y="54"/>
                    <a:pt x="9" y="56"/>
                    <a:pt x="7" y="58"/>
                  </a:cubicBezTo>
                  <a:cubicBezTo>
                    <a:pt x="4" y="62"/>
                    <a:pt x="0" y="66"/>
                    <a:pt x="2" y="74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6" y="76"/>
                    <a:pt x="8" y="76"/>
                    <a:pt x="9" y="76"/>
                  </a:cubicBezTo>
                  <a:cubicBezTo>
                    <a:pt x="10" y="76"/>
                    <a:pt x="11" y="76"/>
                    <a:pt x="12" y="75"/>
                  </a:cubicBezTo>
                  <a:cubicBezTo>
                    <a:pt x="11" y="77"/>
                    <a:pt x="11" y="78"/>
                    <a:pt x="10" y="79"/>
                  </a:cubicBezTo>
                  <a:cubicBezTo>
                    <a:pt x="9" y="84"/>
                    <a:pt x="7" y="88"/>
                    <a:pt x="7" y="93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1" y="97"/>
                    <a:pt x="11" y="107"/>
                    <a:pt x="11" y="110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3" y="106"/>
                    <a:pt x="24" y="105"/>
                    <a:pt x="26" y="103"/>
                  </a:cubicBezTo>
                  <a:cubicBezTo>
                    <a:pt x="26" y="107"/>
                    <a:pt x="25" y="114"/>
                    <a:pt x="25" y="118"/>
                  </a:cubicBezTo>
                  <a:cubicBezTo>
                    <a:pt x="24" y="124"/>
                    <a:pt x="23" y="128"/>
                    <a:pt x="24" y="130"/>
                  </a:cubicBezTo>
                  <a:cubicBezTo>
                    <a:pt x="24" y="133"/>
                    <a:pt x="24" y="133"/>
                    <a:pt x="24" y="133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30" y="132"/>
                    <a:pt x="33" y="133"/>
                    <a:pt x="36" y="133"/>
                  </a:cubicBezTo>
                  <a:cubicBezTo>
                    <a:pt x="39" y="133"/>
                    <a:pt x="43" y="133"/>
                    <a:pt x="47" y="132"/>
                  </a:cubicBezTo>
                  <a:cubicBezTo>
                    <a:pt x="50" y="131"/>
                    <a:pt x="52" y="130"/>
                    <a:pt x="54" y="129"/>
                  </a:cubicBezTo>
                  <a:cubicBezTo>
                    <a:pt x="56" y="128"/>
                    <a:pt x="57" y="127"/>
                    <a:pt x="59" y="127"/>
                  </a:cubicBezTo>
                  <a:cubicBezTo>
                    <a:pt x="57" y="131"/>
                    <a:pt x="56" y="135"/>
                    <a:pt x="57" y="139"/>
                  </a:cubicBezTo>
                  <a:cubicBezTo>
                    <a:pt x="57" y="143"/>
                    <a:pt x="59" y="145"/>
                    <a:pt x="61" y="147"/>
                  </a:cubicBezTo>
                  <a:cubicBezTo>
                    <a:pt x="62" y="147"/>
                    <a:pt x="63" y="148"/>
                    <a:pt x="64" y="149"/>
                  </a:cubicBezTo>
                  <a:cubicBezTo>
                    <a:pt x="64" y="151"/>
                    <a:pt x="65" y="151"/>
                    <a:pt x="65" y="152"/>
                  </a:cubicBezTo>
                  <a:cubicBezTo>
                    <a:pt x="64" y="153"/>
                    <a:pt x="63" y="154"/>
                    <a:pt x="64" y="157"/>
                  </a:cubicBezTo>
                  <a:cubicBezTo>
                    <a:pt x="64" y="160"/>
                    <a:pt x="65" y="162"/>
                    <a:pt x="65" y="164"/>
                  </a:cubicBezTo>
                  <a:cubicBezTo>
                    <a:pt x="66" y="166"/>
                    <a:pt x="67" y="168"/>
                    <a:pt x="67" y="170"/>
                  </a:cubicBezTo>
                  <a:cubicBezTo>
                    <a:pt x="65" y="173"/>
                    <a:pt x="64" y="173"/>
                    <a:pt x="63" y="173"/>
                  </a:cubicBezTo>
                  <a:cubicBezTo>
                    <a:pt x="61" y="173"/>
                    <a:pt x="59" y="173"/>
                    <a:pt x="57" y="172"/>
                  </a:cubicBezTo>
                  <a:cubicBezTo>
                    <a:pt x="53" y="171"/>
                    <a:pt x="49" y="170"/>
                    <a:pt x="46" y="171"/>
                  </a:cubicBezTo>
                  <a:cubicBezTo>
                    <a:pt x="42" y="173"/>
                    <a:pt x="33" y="187"/>
                    <a:pt x="34" y="192"/>
                  </a:cubicBezTo>
                  <a:cubicBezTo>
                    <a:pt x="34" y="197"/>
                    <a:pt x="34" y="197"/>
                    <a:pt x="34" y="197"/>
                  </a:cubicBezTo>
                  <a:cubicBezTo>
                    <a:pt x="38" y="194"/>
                    <a:pt x="38" y="194"/>
                    <a:pt x="38" y="194"/>
                  </a:cubicBezTo>
                  <a:cubicBezTo>
                    <a:pt x="39" y="194"/>
                    <a:pt x="40" y="194"/>
                    <a:pt x="40" y="194"/>
                  </a:cubicBezTo>
                  <a:cubicBezTo>
                    <a:pt x="40" y="194"/>
                    <a:pt x="41" y="194"/>
                    <a:pt x="41" y="194"/>
                  </a:cubicBezTo>
                  <a:cubicBezTo>
                    <a:pt x="43" y="197"/>
                    <a:pt x="43" y="203"/>
                    <a:pt x="42" y="207"/>
                  </a:cubicBezTo>
                  <a:cubicBezTo>
                    <a:pt x="38" y="208"/>
                    <a:pt x="35" y="210"/>
                    <a:pt x="33" y="213"/>
                  </a:cubicBezTo>
                  <a:cubicBezTo>
                    <a:pt x="30" y="216"/>
                    <a:pt x="27" y="218"/>
                    <a:pt x="22" y="218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18" y="220"/>
                    <a:pt x="18" y="220"/>
                    <a:pt x="18" y="220"/>
                  </a:cubicBezTo>
                  <a:cubicBezTo>
                    <a:pt x="18" y="223"/>
                    <a:pt x="18" y="226"/>
                    <a:pt x="18" y="228"/>
                  </a:cubicBezTo>
                  <a:cubicBezTo>
                    <a:pt x="18" y="229"/>
                    <a:pt x="18" y="229"/>
                    <a:pt x="18" y="229"/>
                  </a:cubicBezTo>
                  <a:cubicBezTo>
                    <a:pt x="19" y="230"/>
                    <a:pt x="19" y="230"/>
                    <a:pt x="19" y="230"/>
                  </a:cubicBezTo>
                  <a:cubicBezTo>
                    <a:pt x="23" y="232"/>
                    <a:pt x="26" y="232"/>
                    <a:pt x="30" y="232"/>
                  </a:cubicBezTo>
                  <a:cubicBezTo>
                    <a:pt x="31" y="232"/>
                    <a:pt x="31" y="232"/>
                    <a:pt x="32" y="232"/>
                  </a:cubicBezTo>
                  <a:cubicBezTo>
                    <a:pt x="36" y="232"/>
                    <a:pt x="38" y="233"/>
                    <a:pt x="40" y="234"/>
                  </a:cubicBezTo>
                  <a:cubicBezTo>
                    <a:pt x="42" y="235"/>
                    <a:pt x="43" y="235"/>
                    <a:pt x="45" y="236"/>
                  </a:cubicBezTo>
                  <a:cubicBezTo>
                    <a:pt x="47" y="236"/>
                    <a:pt x="50" y="237"/>
                    <a:pt x="52" y="237"/>
                  </a:cubicBezTo>
                  <a:cubicBezTo>
                    <a:pt x="46" y="238"/>
                    <a:pt x="41" y="243"/>
                    <a:pt x="37" y="247"/>
                  </a:cubicBezTo>
                  <a:cubicBezTo>
                    <a:pt x="34" y="250"/>
                    <a:pt x="30" y="253"/>
                    <a:pt x="27" y="255"/>
                  </a:cubicBezTo>
                  <a:cubicBezTo>
                    <a:pt x="24" y="256"/>
                    <a:pt x="23" y="259"/>
                    <a:pt x="21" y="264"/>
                  </a:cubicBezTo>
                  <a:cubicBezTo>
                    <a:pt x="20" y="265"/>
                    <a:pt x="19" y="268"/>
                    <a:pt x="18" y="268"/>
                  </a:cubicBezTo>
                  <a:cubicBezTo>
                    <a:pt x="15" y="271"/>
                    <a:pt x="14" y="273"/>
                    <a:pt x="9" y="273"/>
                  </a:cubicBezTo>
                  <a:cubicBezTo>
                    <a:pt x="2" y="275"/>
                    <a:pt x="2" y="275"/>
                    <a:pt x="2" y="275"/>
                  </a:cubicBezTo>
                  <a:cubicBezTo>
                    <a:pt x="7" y="279"/>
                    <a:pt x="7" y="279"/>
                    <a:pt x="7" y="279"/>
                  </a:cubicBezTo>
                  <a:cubicBezTo>
                    <a:pt x="9" y="281"/>
                    <a:pt x="11" y="282"/>
                    <a:pt x="13" y="283"/>
                  </a:cubicBezTo>
                  <a:cubicBezTo>
                    <a:pt x="15" y="284"/>
                    <a:pt x="16" y="285"/>
                    <a:pt x="18" y="286"/>
                  </a:cubicBezTo>
                  <a:cubicBezTo>
                    <a:pt x="18" y="287"/>
                    <a:pt x="19" y="287"/>
                    <a:pt x="20" y="288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3" y="284"/>
                    <a:pt x="24" y="283"/>
                    <a:pt x="25" y="283"/>
                  </a:cubicBezTo>
                  <a:cubicBezTo>
                    <a:pt x="26" y="282"/>
                    <a:pt x="28" y="281"/>
                    <a:pt x="29" y="280"/>
                  </a:cubicBezTo>
                  <a:cubicBezTo>
                    <a:pt x="31" y="279"/>
                    <a:pt x="33" y="276"/>
                    <a:pt x="35" y="274"/>
                  </a:cubicBezTo>
                  <a:cubicBezTo>
                    <a:pt x="36" y="272"/>
                    <a:pt x="38" y="270"/>
                    <a:pt x="38" y="269"/>
                  </a:cubicBezTo>
                  <a:cubicBezTo>
                    <a:pt x="40" y="268"/>
                    <a:pt x="43" y="269"/>
                    <a:pt x="46" y="270"/>
                  </a:cubicBezTo>
                  <a:cubicBezTo>
                    <a:pt x="49" y="271"/>
                    <a:pt x="53" y="272"/>
                    <a:pt x="57" y="271"/>
                  </a:cubicBezTo>
                  <a:cubicBezTo>
                    <a:pt x="59" y="271"/>
                    <a:pt x="59" y="271"/>
                    <a:pt x="59" y="271"/>
                  </a:cubicBezTo>
                  <a:cubicBezTo>
                    <a:pt x="59" y="268"/>
                    <a:pt x="59" y="268"/>
                    <a:pt x="59" y="268"/>
                  </a:cubicBezTo>
                  <a:cubicBezTo>
                    <a:pt x="59" y="268"/>
                    <a:pt x="59" y="267"/>
                    <a:pt x="59" y="267"/>
                  </a:cubicBezTo>
                  <a:cubicBezTo>
                    <a:pt x="60" y="266"/>
                    <a:pt x="60" y="266"/>
                    <a:pt x="60" y="266"/>
                  </a:cubicBezTo>
                  <a:cubicBezTo>
                    <a:pt x="64" y="264"/>
                    <a:pt x="70" y="267"/>
                    <a:pt x="75" y="269"/>
                  </a:cubicBezTo>
                  <a:cubicBezTo>
                    <a:pt x="81" y="271"/>
                    <a:pt x="81" y="271"/>
                    <a:pt x="81" y="271"/>
                  </a:cubicBezTo>
                  <a:cubicBezTo>
                    <a:pt x="79" y="265"/>
                    <a:pt x="79" y="265"/>
                    <a:pt x="79" y="265"/>
                  </a:cubicBezTo>
                  <a:cubicBezTo>
                    <a:pt x="79" y="265"/>
                    <a:pt x="79" y="265"/>
                    <a:pt x="79" y="265"/>
                  </a:cubicBezTo>
                  <a:cubicBezTo>
                    <a:pt x="86" y="261"/>
                    <a:pt x="94" y="261"/>
                    <a:pt x="102" y="261"/>
                  </a:cubicBezTo>
                  <a:cubicBezTo>
                    <a:pt x="108" y="260"/>
                    <a:pt x="115" y="260"/>
                    <a:pt x="121" y="259"/>
                  </a:cubicBezTo>
                  <a:cubicBezTo>
                    <a:pt x="123" y="258"/>
                    <a:pt x="127" y="257"/>
                    <a:pt x="131" y="257"/>
                  </a:cubicBezTo>
                  <a:cubicBezTo>
                    <a:pt x="143" y="256"/>
                    <a:pt x="157" y="254"/>
                    <a:pt x="161" y="243"/>
                  </a:cubicBezTo>
                  <a:cubicBezTo>
                    <a:pt x="165" y="242"/>
                    <a:pt x="165" y="242"/>
                    <a:pt x="165" y="242"/>
                  </a:cubicBezTo>
                  <a:cubicBezTo>
                    <a:pt x="163" y="238"/>
                    <a:pt x="163" y="238"/>
                    <a:pt x="163" y="238"/>
                  </a:cubicBezTo>
                  <a:cubicBezTo>
                    <a:pt x="161" y="233"/>
                    <a:pt x="155" y="233"/>
                    <a:pt x="152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2" y="233"/>
                    <a:pt x="153" y="232"/>
                    <a:pt x="154" y="231"/>
                  </a:cubicBezTo>
                  <a:cubicBezTo>
                    <a:pt x="155" y="230"/>
                    <a:pt x="157" y="228"/>
                    <a:pt x="159" y="226"/>
                  </a:cubicBezTo>
                  <a:cubicBezTo>
                    <a:pt x="160" y="226"/>
                    <a:pt x="160" y="226"/>
                    <a:pt x="160" y="226"/>
                  </a:cubicBezTo>
                  <a:cubicBezTo>
                    <a:pt x="160" y="224"/>
                    <a:pt x="160" y="224"/>
                    <a:pt x="160" y="224"/>
                  </a:cubicBezTo>
                  <a:cubicBezTo>
                    <a:pt x="160" y="222"/>
                    <a:pt x="162" y="220"/>
                    <a:pt x="164" y="220"/>
                  </a:cubicBezTo>
                  <a:cubicBezTo>
                    <a:pt x="166" y="220"/>
                    <a:pt x="166" y="220"/>
                    <a:pt x="166" y="220"/>
                  </a:cubicBezTo>
                  <a:cubicBezTo>
                    <a:pt x="167" y="217"/>
                    <a:pt x="167" y="217"/>
                    <a:pt x="167" y="217"/>
                  </a:cubicBezTo>
                  <a:cubicBezTo>
                    <a:pt x="167" y="215"/>
                    <a:pt x="168" y="213"/>
                    <a:pt x="170" y="210"/>
                  </a:cubicBezTo>
                  <a:cubicBezTo>
                    <a:pt x="172" y="206"/>
                    <a:pt x="175" y="200"/>
                    <a:pt x="173" y="195"/>
                  </a:cubicBezTo>
                  <a:cubicBezTo>
                    <a:pt x="172" y="192"/>
                    <a:pt x="169" y="189"/>
                    <a:pt x="165" y="187"/>
                  </a:cubicBezTo>
                  <a:cubicBezTo>
                    <a:pt x="163" y="186"/>
                    <a:pt x="160" y="185"/>
                    <a:pt x="158" y="185"/>
                  </a:cubicBezTo>
                  <a:cubicBezTo>
                    <a:pt x="154" y="185"/>
                    <a:pt x="150" y="187"/>
                    <a:pt x="146" y="188"/>
                  </a:cubicBezTo>
                  <a:cubicBezTo>
                    <a:pt x="144" y="189"/>
                    <a:pt x="141" y="190"/>
                    <a:pt x="139" y="191"/>
                  </a:cubicBezTo>
                  <a:cubicBezTo>
                    <a:pt x="139" y="188"/>
                    <a:pt x="139" y="185"/>
                    <a:pt x="139" y="183"/>
                  </a:cubicBezTo>
                  <a:cubicBezTo>
                    <a:pt x="139" y="177"/>
                    <a:pt x="139" y="173"/>
                    <a:pt x="135" y="168"/>
                  </a:cubicBezTo>
                  <a:cubicBezTo>
                    <a:pt x="135" y="166"/>
                    <a:pt x="135" y="166"/>
                    <a:pt x="135" y="166"/>
                  </a:cubicBezTo>
                  <a:cubicBezTo>
                    <a:pt x="138" y="157"/>
                    <a:pt x="129" y="148"/>
                    <a:pt x="122" y="140"/>
                  </a:cubicBezTo>
                  <a:cubicBezTo>
                    <a:pt x="118" y="135"/>
                    <a:pt x="113" y="131"/>
                    <a:pt x="112" y="128"/>
                  </a:cubicBezTo>
                  <a:cubicBezTo>
                    <a:pt x="111" y="126"/>
                    <a:pt x="111" y="125"/>
                    <a:pt x="111" y="123"/>
                  </a:cubicBezTo>
                  <a:cubicBezTo>
                    <a:pt x="110" y="121"/>
                    <a:pt x="110" y="118"/>
                    <a:pt x="108" y="115"/>
                  </a:cubicBezTo>
                  <a:cubicBezTo>
                    <a:pt x="106" y="112"/>
                    <a:pt x="103" y="110"/>
                    <a:pt x="101" y="108"/>
                  </a:cubicBezTo>
                  <a:cubicBezTo>
                    <a:pt x="99" y="107"/>
                    <a:pt x="97" y="106"/>
                    <a:pt x="96" y="105"/>
                  </a:cubicBezTo>
                  <a:cubicBezTo>
                    <a:pt x="95" y="103"/>
                    <a:pt x="94" y="102"/>
                    <a:pt x="93" y="101"/>
                  </a:cubicBezTo>
                  <a:cubicBezTo>
                    <a:pt x="89" y="96"/>
                    <a:pt x="86" y="92"/>
                    <a:pt x="79" y="92"/>
                  </a:cubicBezTo>
                  <a:cubicBezTo>
                    <a:pt x="78" y="89"/>
                    <a:pt x="77" y="85"/>
                    <a:pt x="74" y="81"/>
                  </a:cubicBezTo>
                  <a:cubicBezTo>
                    <a:pt x="76" y="79"/>
                    <a:pt x="78" y="76"/>
                    <a:pt x="80" y="74"/>
                  </a:cubicBezTo>
                  <a:cubicBezTo>
                    <a:pt x="82" y="72"/>
                    <a:pt x="84" y="69"/>
                    <a:pt x="86" y="66"/>
                  </a:cubicBezTo>
                  <a:cubicBezTo>
                    <a:pt x="87" y="65"/>
                    <a:pt x="87" y="64"/>
                    <a:pt x="88" y="63"/>
                  </a:cubicBezTo>
                  <a:cubicBezTo>
                    <a:pt x="91" y="58"/>
                    <a:pt x="93" y="54"/>
                    <a:pt x="97" y="52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44"/>
                    <a:pt x="99" y="40"/>
                    <a:pt x="97" y="36"/>
                  </a:cubicBezTo>
                  <a:cubicBezTo>
                    <a:pt x="93" y="32"/>
                    <a:pt x="87" y="30"/>
                    <a:pt x="78" y="30"/>
                  </a:cubicBezTo>
                  <a:cubicBezTo>
                    <a:pt x="71" y="30"/>
                    <a:pt x="63" y="31"/>
                    <a:pt x="57" y="32"/>
                  </a:cubicBezTo>
                  <a:cubicBezTo>
                    <a:pt x="55" y="32"/>
                    <a:pt x="53" y="33"/>
                    <a:pt x="52" y="33"/>
                  </a:cubicBezTo>
                  <a:cubicBezTo>
                    <a:pt x="51" y="24"/>
                    <a:pt x="52" y="24"/>
                    <a:pt x="58" y="20"/>
                  </a:cubicBezTo>
                  <a:cubicBezTo>
                    <a:pt x="58" y="20"/>
                    <a:pt x="59" y="19"/>
                    <a:pt x="61" y="19"/>
                  </a:cubicBezTo>
                  <a:cubicBezTo>
                    <a:pt x="65" y="16"/>
                    <a:pt x="72" y="13"/>
                    <a:pt x="73" y="6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1" y="0"/>
                    <a:pt x="56" y="0"/>
                    <a:pt x="45" y="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0" y="5"/>
                    <a:pt x="39" y="6"/>
                    <a:pt x="35" y="5"/>
                  </a:cubicBezTo>
                  <a:cubicBezTo>
                    <a:pt x="34" y="5"/>
                    <a:pt x="33" y="4"/>
                    <a:pt x="32" y="4"/>
                  </a:cubicBezTo>
                  <a:cubicBezTo>
                    <a:pt x="30" y="2"/>
                    <a:pt x="27" y="1"/>
                    <a:pt x="23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11"/>
                    <a:pt x="19" y="20"/>
                    <a:pt x="15" y="24"/>
                  </a:cubicBezTo>
                  <a:cubicBezTo>
                    <a:pt x="15" y="24"/>
                    <a:pt x="15" y="24"/>
                    <a:pt x="14" y="24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6"/>
                    <a:pt x="6" y="35"/>
                    <a:pt x="7" y="40"/>
                  </a:cubicBezTo>
                  <a:cubicBezTo>
                    <a:pt x="7" y="43"/>
                    <a:pt x="8" y="44"/>
                    <a:pt x="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59"/>
            <p:cNvSpPr>
              <a:spLocks noEditPoints="1"/>
            </p:cNvSpPr>
            <p:nvPr/>
          </p:nvSpPr>
          <p:spPr bwMode="auto">
            <a:xfrm>
              <a:off x="3721100" y="852488"/>
              <a:ext cx="76200" cy="88900"/>
            </a:xfrm>
            <a:custGeom>
              <a:avLst/>
              <a:gdLst>
                <a:gd name="T0" fmla="*/ 11 w 108"/>
                <a:gd name="T1" fmla="*/ 84 h 127"/>
                <a:gd name="T2" fmla="*/ 7 w 108"/>
                <a:gd name="T3" fmla="*/ 97 h 127"/>
                <a:gd name="T4" fmla="*/ 4 w 108"/>
                <a:gd name="T5" fmla="*/ 104 h 127"/>
                <a:gd name="T6" fmla="*/ 3 w 108"/>
                <a:gd name="T7" fmla="*/ 115 h 127"/>
                <a:gd name="T8" fmla="*/ 22 w 108"/>
                <a:gd name="T9" fmla="*/ 127 h 127"/>
                <a:gd name="T10" fmla="*/ 49 w 108"/>
                <a:gd name="T11" fmla="*/ 113 h 127"/>
                <a:gd name="T12" fmla="*/ 66 w 108"/>
                <a:gd name="T13" fmla="*/ 104 h 127"/>
                <a:gd name="T14" fmla="*/ 85 w 108"/>
                <a:gd name="T15" fmla="*/ 106 h 127"/>
                <a:gd name="T16" fmla="*/ 89 w 108"/>
                <a:gd name="T17" fmla="*/ 103 h 127"/>
                <a:gd name="T18" fmla="*/ 95 w 108"/>
                <a:gd name="T19" fmla="*/ 76 h 127"/>
                <a:gd name="T20" fmla="*/ 93 w 108"/>
                <a:gd name="T21" fmla="*/ 45 h 127"/>
                <a:gd name="T22" fmla="*/ 105 w 108"/>
                <a:gd name="T23" fmla="*/ 35 h 127"/>
                <a:gd name="T24" fmla="*/ 105 w 108"/>
                <a:gd name="T25" fmla="*/ 35 h 127"/>
                <a:gd name="T26" fmla="*/ 107 w 108"/>
                <a:gd name="T27" fmla="*/ 32 h 127"/>
                <a:gd name="T28" fmla="*/ 98 w 108"/>
                <a:gd name="T29" fmla="*/ 13 h 127"/>
                <a:gd name="T30" fmla="*/ 93 w 108"/>
                <a:gd name="T31" fmla="*/ 1 h 127"/>
                <a:gd name="T32" fmla="*/ 86 w 108"/>
                <a:gd name="T33" fmla="*/ 0 h 127"/>
                <a:gd name="T34" fmla="*/ 84 w 108"/>
                <a:gd name="T35" fmla="*/ 0 h 127"/>
                <a:gd name="T36" fmla="*/ 83 w 108"/>
                <a:gd name="T37" fmla="*/ 0 h 127"/>
                <a:gd name="T38" fmla="*/ 77 w 108"/>
                <a:gd name="T39" fmla="*/ 1 h 127"/>
                <a:gd name="T40" fmla="*/ 71 w 108"/>
                <a:gd name="T41" fmla="*/ 3 h 127"/>
                <a:gd name="T42" fmla="*/ 58 w 108"/>
                <a:gd name="T43" fmla="*/ 5 h 127"/>
                <a:gd name="T44" fmla="*/ 50 w 108"/>
                <a:gd name="T45" fmla="*/ 3 h 127"/>
                <a:gd name="T46" fmla="*/ 34 w 108"/>
                <a:gd name="T47" fmla="*/ 23 h 127"/>
                <a:gd name="T48" fmla="*/ 37 w 108"/>
                <a:gd name="T49" fmla="*/ 26 h 127"/>
                <a:gd name="T50" fmla="*/ 40 w 108"/>
                <a:gd name="T51" fmla="*/ 28 h 127"/>
                <a:gd name="T52" fmla="*/ 13 w 108"/>
                <a:gd name="T53" fmla="*/ 28 h 127"/>
                <a:gd name="T54" fmla="*/ 7 w 108"/>
                <a:gd name="T55" fmla="*/ 31 h 127"/>
                <a:gd name="T56" fmla="*/ 5 w 108"/>
                <a:gd name="T57" fmla="*/ 45 h 127"/>
                <a:gd name="T58" fmla="*/ 7 w 108"/>
                <a:gd name="T59" fmla="*/ 51 h 127"/>
                <a:gd name="T60" fmla="*/ 5 w 108"/>
                <a:gd name="T61" fmla="*/ 58 h 127"/>
                <a:gd name="T62" fmla="*/ 1 w 108"/>
                <a:gd name="T63" fmla="*/ 63 h 127"/>
                <a:gd name="T64" fmla="*/ 15 w 108"/>
                <a:gd name="T65" fmla="*/ 71 h 127"/>
                <a:gd name="T66" fmla="*/ 24 w 108"/>
                <a:gd name="T67" fmla="*/ 79 h 127"/>
                <a:gd name="T68" fmla="*/ 102 w 108"/>
                <a:gd name="T69" fmla="*/ 33 h 127"/>
                <a:gd name="T70" fmla="*/ 102 w 108"/>
                <a:gd name="T71" fmla="*/ 3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" h="127">
                  <a:moveTo>
                    <a:pt x="19" y="81"/>
                  </a:moveTo>
                  <a:cubicBezTo>
                    <a:pt x="17" y="81"/>
                    <a:pt x="13" y="82"/>
                    <a:pt x="11" y="84"/>
                  </a:cubicBezTo>
                  <a:cubicBezTo>
                    <a:pt x="8" y="88"/>
                    <a:pt x="7" y="92"/>
                    <a:pt x="7" y="95"/>
                  </a:cubicBezTo>
                  <a:cubicBezTo>
                    <a:pt x="7" y="96"/>
                    <a:pt x="7" y="97"/>
                    <a:pt x="7" y="97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6" y="103"/>
                    <a:pt x="5" y="103"/>
                    <a:pt x="4" y="104"/>
                  </a:cubicBezTo>
                  <a:cubicBezTo>
                    <a:pt x="3" y="104"/>
                    <a:pt x="1" y="105"/>
                    <a:pt x="0" y="107"/>
                  </a:cubicBezTo>
                  <a:cubicBezTo>
                    <a:pt x="0" y="109"/>
                    <a:pt x="1" y="112"/>
                    <a:pt x="3" y="115"/>
                  </a:cubicBezTo>
                  <a:cubicBezTo>
                    <a:pt x="4" y="117"/>
                    <a:pt x="15" y="125"/>
                    <a:pt x="18" y="126"/>
                  </a:cubicBezTo>
                  <a:cubicBezTo>
                    <a:pt x="19" y="127"/>
                    <a:pt x="21" y="127"/>
                    <a:pt x="22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31" y="127"/>
                    <a:pt x="45" y="120"/>
                    <a:pt x="49" y="113"/>
                  </a:cubicBezTo>
                  <a:cubicBezTo>
                    <a:pt x="52" y="112"/>
                    <a:pt x="55" y="110"/>
                    <a:pt x="58" y="108"/>
                  </a:cubicBezTo>
                  <a:cubicBezTo>
                    <a:pt x="61" y="106"/>
                    <a:pt x="63" y="105"/>
                    <a:pt x="66" y="104"/>
                  </a:cubicBezTo>
                  <a:cubicBezTo>
                    <a:pt x="69" y="103"/>
                    <a:pt x="74" y="104"/>
                    <a:pt x="79" y="105"/>
                  </a:cubicBezTo>
                  <a:cubicBezTo>
                    <a:pt x="81" y="106"/>
                    <a:pt x="83" y="106"/>
                    <a:pt x="85" y="106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99"/>
                    <a:pt x="90" y="94"/>
                    <a:pt x="92" y="90"/>
                  </a:cubicBezTo>
                  <a:cubicBezTo>
                    <a:pt x="93" y="85"/>
                    <a:pt x="94" y="81"/>
                    <a:pt x="95" y="76"/>
                  </a:cubicBezTo>
                  <a:cubicBezTo>
                    <a:pt x="95" y="70"/>
                    <a:pt x="95" y="54"/>
                    <a:pt x="91" y="47"/>
                  </a:cubicBezTo>
                  <a:cubicBezTo>
                    <a:pt x="92" y="46"/>
                    <a:pt x="93" y="45"/>
                    <a:pt x="93" y="45"/>
                  </a:cubicBezTo>
                  <a:cubicBezTo>
                    <a:pt x="98" y="42"/>
                    <a:pt x="102" y="39"/>
                    <a:pt x="104" y="36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6" y="34"/>
                    <a:pt x="106" y="33"/>
                  </a:cubicBezTo>
                  <a:cubicBezTo>
                    <a:pt x="106" y="33"/>
                    <a:pt x="106" y="32"/>
                    <a:pt x="107" y="32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8" y="20"/>
                    <a:pt x="103" y="16"/>
                    <a:pt x="98" y="13"/>
                  </a:cubicBezTo>
                  <a:cubicBezTo>
                    <a:pt x="94" y="10"/>
                    <a:pt x="92" y="8"/>
                    <a:pt x="93" y="4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9" y="0"/>
                    <a:pt x="87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5" y="0"/>
                    <a:pt x="84" y="0"/>
                    <a:pt x="84" y="0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78" y="1"/>
                    <a:pt x="77" y="1"/>
                  </a:cubicBezTo>
                  <a:cubicBezTo>
                    <a:pt x="75" y="2"/>
                    <a:pt x="74" y="2"/>
                    <a:pt x="72" y="2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9" y="3"/>
                    <a:pt x="67" y="4"/>
                    <a:pt x="65" y="5"/>
                  </a:cubicBezTo>
                  <a:cubicBezTo>
                    <a:pt x="62" y="5"/>
                    <a:pt x="60" y="5"/>
                    <a:pt x="58" y="5"/>
                  </a:cubicBezTo>
                  <a:cubicBezTo>
                    <a:pt x="56" y="5"/>
                    <a:pt x="55" y="4"/>
                    <a:pt x="54" y="4"/>
                  </a:cubicBezTo>
                  <a:cubicBezTo>
                    <a:pt x="52" y="3"/>
                    <a:pt x="51" y="3"/>
                    <a:pt x="50" y="3"/>
                  </a:cubicBezTo>
                  <a:cubicBezTo>
                    <a:pt x="47" y="3"/>
                    <a:pt x="45" y="4"/>
                    <a:pt x="42" y="7"/>
                  </a:cubicBezTo>
                  <a:cubicBezTo>
                    <a:pt x="40" y="9"/>
                    <a:pt x="34" y="18"/>
                    <a:pt x="34" y="23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7"/>
                    <a:pt x="39" y="27"/>
                  </a:cubicBezTo>
                  <a:cubicBezTo>
                    <a:pt x="39" y="27"/>
                    <a:pt x="40" y="28"/>
                    <a:pt x="40" y="28"/>
                  </a:cubicBezTo>
                  <a:cubicBezTo>
                    <a:pt x="38" y="30"/>
                    <a:pt x="36" y="31"/>
                    <a:pt x="30" y="31"/>
                  </a:cubicBezTo>
                  <a:cubicBezTo>
                    <a:pt x="24" y="31"/>
                    <a:pt x="18" y="29"/>
                    <a:pt x="13" y="2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8" y="33"/>
                    <a:pt x="8" y="34"/>
                  </a:cubicBezTo>
                  <a:cubicBezTo>
                    <a:pt x="9" y="40"/>
                    <a:pt x="9" y="42"/>
                    <a:pt x="5" y="4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9" y="51"/>
                    <a:pt x="9" y="52"/>
                    <a:pt x="9" y="52"/>
                  </a:cubicBezTo>
                  <a:cubicBezTo>
                    <a:pt x="9" y="53"/>
                    <a:pt x="6" y="56"/>
                    <a:pt x="5" y="58"/>
                  </a:cubicBezTo>
                  <a:cubicBezTo>
                    <a:pt x="4" y="59"/>
                    <a:pt x="3" y="60"/>
                    <a:pt x="3" y="61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5" y="68"/>
                    <a:pt x="10" y="69"/>
                    <a:pt x="15" y="71"/>
                  </a:cubicBezTo>
                  <a:cubicBezTo>
                    <a:pt x="19" y="72"/>
                    <a:pt x="25" y="73"/>
                    <a:pt x="26" y="75"/>
                  </a:cubicBezTo>
                  <a:cubicBezTo>
                    <a:pt x="26" y="76"/>
                    <a:pt x="26" y="77"/>
                    <a:pt x="24" y="79"/>
                  </a:cubicBezTo>
                  <a:cubicBezTo>
                    <a:pt x="24" y="80"/>
                    <a:pt x="22" y="80"/>
                    <a:pt x="19" y="81"/>
                  </a:cubicBezTo>
                  <a:close/>
                  <a:moveTo>
                    <a:pt x="102" y="33"/>
                  </a:move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60"/>
            <p:cNvSpPr>
              <a:spLocks/>
            </p:cNvSpPr>
            <p:nvPr/>
          </p:nvSpPr>
          <p:spPr bwMode="auto">
            <a:xfrm>
              <a:off x="3775075" y="800100"/>
              <a:ext cx="14288" cy="12700"/>
            </a:xfrm>
            <a:custGeom>
              <a:avLst/>
              <a:gdLst>
                <a:gd name="T0" fmla="*/ 10 w 20"/>
                <a:gd name="T1" fmla="*/ 19 h 19"/>
                <a:gd name="T2" fmla="*/ 11 w 20"/>
                <a:gd name="T3" fmla="*/ 19 h 19"/>
                <a:gd name="T4" fmla="*/ 17 w 20"/>
                <a:gd name="T5" fmla="*/ 15 h 19"/>
                <a:gd name="T6" fmla="*/ 18 w 20"/>
                <a:gd name="T7" fmla="*/ 2 h 19"/>
                <a:gd name="T8" fmla="*/ 17 w 20"/>
                <a:gd name="T9" fmla="*/ 0 h 19"/>
                <a:gd name="T10" fmla="*/ 14 w 20"/>
                <a:gd name="T11" fmla="*/ 0 h 19"/>
                <a:gd name="T12" fmla="*/ 0 w 20"/>
                <a:gd name="T13" fmla="*/ 4 h 19"/>
                <a:gd name="T14" fmla="*/ 4 w 20"/>
                <a:gd name="T15" fmla="*/ 16 h 19"/>
                <a:gd name="T16" fmla="*/ 10 w 20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9">
                  <a:moveTo>
                    <a:pt x="10" y="1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4" y="19"/>
                    <a:pt x="16" y="17"/>
                    <a:pt x="17" y="15"/>
                  </a:cubicBezTo>
                  <a:cubicBezTo>
                    <a:pt x="20" y="11"/>
                    <a:pt x="19" y="6"/>
                    <a:pt x="18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1" y="13"/>
                    <a:pt x="4" y="16"/>
                  </a:cubicBezTo>
                  <a:cubicBezTo>
                    <a:pt x="6" y="18"/>
                    <a:pt x="8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61"/>
            <p:cNvSpPr>
              <a:spLocks/>
            </p:cNvSpPr>
            <p:nvPr/>
          </p:nvSpPr>
          <p:spPr bwMode="auto">
            <a:xfrm>
              <a:off x="4040188" y="835025"/>
              <a:ext cx="28575" cy="34925"/>
            </a:xfrm>
            <a:custGeom>
              <a:avLst/>
              <a:gdLst>
                <a:gd name="T0" fmla="*/ 37 w 41"/>
                <a:gd name="T1" fmla="*/ 19 h 51"/>
                <a:gd name="T2" fmla="*/ 40 w 41"/>
                <a:gd name="T3" fmla="*/ 9 h 51"/>
                <a:gd name="T4" fmla="*/ 40 w 41"/>
                <a:gd name="T5" fmla="*/ 7 h 51"/>
                <a:gd name="T6" fmla="*/ 38 w 41"/>
                <a:gd name="T7" fmla="*/ 7 h 51"/>
                <a:gd name="T8" fmla="*/ 9 w 41"/>
                <a:gd name="T9" fmla="*/ 3 h 51"/>
                <a:gd name="T10" fmla="*/ 8 w 41"/>
                <a:gd name="T11" fmla="*/ 3 h 51"/>
                <a:gd name="T12" fmla="*/ 4 w 41"/>
                <a:gd name="T13" fmla="*/ 9 h 51"/>
                <a:gd name="T14" fmla="*/ 5 w 41"/>
                <a:gd name="T15" fmla="*/ 11 h 51"/>
                <a:gd name="T16" fmla="*/ 10 w 41"/>
                <a:gd name="T17" fmla="*/ 18 h 51"/>
                <a:gd name="T18" fmla="*/ 15 w 41"/>
                <a:gd name="T19" fmla="*/ 29 h 51"/>
                <a:gd name="T20" fmla="*/ 3 w 41"/>
                <a:gd name="T21" fmla="*/ 39 h 51"/>
                <a:gd name="T22" fmla="*/ 0 w 41"/>
                <a:gd name="T23" fmla="*/ 39 h 51"/>
                <a:gd name="T24" fmla="*/ 0 w 41"/>
                <a:gd name="T25" fmla="*/ 42 h 51"/>
                <a:gd name="T26" fmla="*/ 15 w 41"/>
                <a:gd name="T27" fmla="*/ 51 h 51"/>
                <a:gd name="T28" fmla="*/ 15 w 41"/>
                <a:gd name="T29" fmla="*/ 51 h 51"/>
                <a:gd name="T30" fmla="*/ 27 w 41"/>
                <a:gd name="T31" fmla="*/ 48 h 51"/>
                <a:gd name="T32" fmla="*/ 32 w 41"/>
                <a:gd name="T33" fmla="*/ 46 h 51"/>
                <a:gd name="T34" fmla="*/ 34 w 41"/>
                <a:gd name="T35" fmla="*/ 45 h 51"/>
                <a:gd name="T36" fmla="*/ 34 w 41"/>
                <a:gd name="T37" fmla="*/ 45 h 51"/>
                <a:gd name="T38" fmla="*/ 40 w 41"/>
                <a:gd name="T39" fmla="*/ 38 h 51"/>
                <a:gd name="T40" fmla="*/ 39 w 41"/>
                <a:gd name="T41" fmla="*/ 32 h 51"/>
                <a:gd name="T42" fmla="*/ 34 w 41"/>
                <a:gd name="T43" fmla="*/ 30 h 51"/>
                <a:gd name="T44" fmla="*/ 36 w 41"/>
                <a:gd name="T45" fmla="*/ 21 h 51"/>
                <a:gd name="T46" fmla="*/ 37 w 41"/>
                <a:gd name="T47" fmla="*/ 1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51">
                  <a:moveTo>
                    <a:pt x="37" y="19"/>
                  </a:moveTo>
                  <a:cubicBezTo>
                    <a:pt x="41" y="16"/>
                    <a:pt x="41" y="13"/>
                    <a:pt x="40" y="9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0" y="2"/>
                    <a:pt x="19" y="0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3"/>
                    <a:pt x="8" y="16"/>
                    <a:pt x="10" y="18"/>
                  </a:cubicBezTo>
                  <a:cubicBezTo>
                    <a:pt x="12" y="22"/>
                    <a:pt x="16" y="26"/>
                    <a:pt x="15" y="29"/>
                  </a:cubicBezTo>
                  <a:cubicBezTo>
                    <a:pt x="15" y="35"/>
                    <a:pt x="8" y="38"/>
                    <a:pt x="3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12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9" y="51"/>
                    <a:pt x="23" y="49"/>
                    <a:pt x="27" y="48"/>
                  </a:cubicBezTo>
                  <a:cubicBezTo>
                    <a:pt x="29" y="47"/>
                    <a:pt x="30" y="46"/>
                    <a:pt x="32" y="46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4"/>
                    <a:pt x="40" y="40"/>
                    <a:pt x="40" y="38"/>
                  </a:cubicBezTo>
                  <a:cubicBezTo>
                    <a:pt x="40" y="35"/>
                    <a:pt x="40" y="33"/>
                    <a:pt x="39" y="32"/>
                  </a:cubicBezTo>
                  <a:cubicBezTo>
                    <a:pt x="37" y="30"/>
                    <a:pt x="35" y="30"/>
                    <a:pt x="34" y="30"/>
                  </a:cubicBezTo>
                  <a:cubicBezTo>
                    <a:pt x="34" y="27"/>
                    <a:pt x="35" y="25"/>
                    <a:pt x="36" y="21"/>
                  </a:cubicBezTo>
                  <a:cubicBezTo>
                    <a:pt x="36" y="21"/>
                    <a:pt x="37" y="20"/>
                    <a:pt x="3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62"/>
            <p:cNvSpPr>
              <a:spLocks/>
            </p:cNvSpPr>
            <p:nvPr/>
          </p:nvSpPr>
          <p:spPr bwMode="auto">
            <a:xfrm>
              <a:off x="4221163" y="1249363"/>
              <a:ext cx="47625" cy="19050"/>
            </a:xfrm>
            <a:custGeom>
              <a:avLst/>
              <a:gdLst>
                <a:gd name="T0" fmla="*/ 23 w 68"/>
                <a:gd name="T1" fmla="*/ 25 h 27"/>
                <a:gd name="T2" fmla="*/ 36 w 68"/>
                <a:gd name="T3" fmla="*/ 27 h 27"/>
                <a:gd name="T4" fmla="*/ 62 w 68"/>
                <a:gd name="T5" fmla="*/ 22 h 27"/>
                <a:gd name="T6" fmla="*/ 68 w 68"/>
                <a:gd name="T7" fmla="*/ 20 h 27"/>
                <a:gd name="T8" fmla="*/ 62 w 68"/>
                <a:gd name="T9" fmla="*/ 16 h 27"/>
                <a:gd name="T10" fmla="*/ 16 w 68"/>
                <a:gd name="T11" fmla="*/ 2 h 27"/>
                <a:gd name="T12" fmla="*/ 5 w 68"/>
                <a:gd name="T13" fmla="*/ 0 h 27"/>
                <a:gd name="T14" fmla="*/ 4 w 68"/>
                <a:gd name="T15" fmla="*/ 0 h 27"/>
                <a:gd name="T16" fmla="*/ 0 w 68"/>
                <a:gd name="T17" fmla="*/ 3 h 27"/>
                <a:gd name="T18" fmla="*/ 7 w 68"/>
                <a:gd name="T19" fmla="*/ 16 h 27"/>
                <a:gd name="T20" fmla="*/ 7 w 68"/>
                <a:gd name="T21" fmla="*/ 16 h 27"/>
                <a:gd name="T22" fmla="*/ 23 w 68"/>
                <a:gd name="T23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27">
                  <a:moveTo>
                    <a:pt x="23" y="25"/>
                  </a:moveTo>
                  <a:cubicBezTo>
                    <a:pt x="27" y="27"/>
                    <a:pt x="31" y="27"/>
                    <a:pt x="36" y="27"/>
                  </a:cubicBezTo>
                  <a:cubicBezTo>
                    <a:pt x="45" y="27"/>
                    <a:pt x="54" y="25"/>
                    <a:pt x="62" y="22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49" y="8"/>
                    <a:pt x="32" y="5"/>
                    <a:pt x="16" y="2"/>
                  </a:cubicBezTo>
                  <a:cubicBezTo>
                    <a:pt x="12" y="1"/>
                    <a:pt x="9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4" y="13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1" y="21"/>
                    <a:pt x="19" y="24"/>
                    <a:pt x="2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63"/>
            <p:cNvSpPr>
              <a:spLocks/>
            </p:cNvSpPr>
            <p:nvPr/>
          </p:nvSpPr>
          <p:spPr bwMode="auto">
            <a:xfrm>
              <a:off x="4348163" y="1244600"/>
              <a:ext cx="44450" cy="26988"/>
            </a:xfrm>
            <a:custGeom>
              <a:avLst/>
              <a:gdLst>
                <a:gd name="T0" fmla="*/ 19 w 62"/>
                <a:gd name="T1" fmla="*/ 39 h 39"/>
                <a:gd name="T2" fmla="*/ 28 w 62"/>
                <a:gd name="T3" fmla="*/ 36 h 39"/>
                <a:gd name="T4" fmla="*/ 39 w 62"/>
                <a:gd name="T5" fmla="*/ 29 h 39"/>
                <a:gd name="T6" fmla="*/ 56 w 62"/>
                <a:gd name="T7" fmla="*/ 10 h 39"/>
                <a:gd name="T8" fmla="*/ 61 w 62"/>
                <a:gd name="T9" fmla="*/ 2 h 39"/>
                <a:gd name="T10" fmla="*/ 60 w 62"/>
                <a:gd name="T11" fmla="*/ 0 h 39"/>
                <a:gd name="T12" fmla="*/ 58 w 62"/>
                <a:gd name="T13" fmla="*/ 0 h 39"/>
                <a:gd name="T14" fmla="*/ 53 w 62"/>
                <a:gd name="T15" fmla="*/ 1 h 39"/>
                <a:gd name="T16" fmla="*/ 28 w 62"/>
                <a:gd name="T17" fmla="*/ 9 h 39"/>
                <a:gd name="T18" fmla="*/ 10 w 62"/>
                <a:gd name="T19" fmla="*/ 14 h 39"/>
                <a:gd name="T20" fmla="*/ 10 w 62"/>
                <a:gd name="T21" fmla="*/ 16 h 39"/>
                <a:gd name="T22" fmla="*/ 4 w 62"/>
                <a:gd name="T23" fmla="*/ 18 h 39"/>
                <a:gd name="T24" fmla="*/ 0 w 62"/>
                <a:gd name="T25" fmla="*/ 27 h 39"/>
                <a:gd name="T26" fmla="*/ 3 w 62"/>
                <a:gd name="T27" fmla="*/ 36 h 39"/>
                <a:gd name="T28" fmla="*/ 11 w 62"/>
                <a:gd name="T29" fmla="*/ 39 h 39"/>
                <a:gd name="T30" fmla="*/ 19 w 62"/>
                <a:gd name="T3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39">
                  <a:moveTo>
                    <a:pt x="19" y="39"/>
                  </a:moveTo>
                  <a:cubicBezTo>
                    <a:pt x="28" y="36"/>
                    <a:pt x="28" y="36"/>
                    <a:pt x="28" y="36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60" y="5"/>
                    <a:pt x="62" y="4"/>
                    <a:pt x="61" y="2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7" y="0"/>
                    <a:pt x="56" y="0"/>
                    <a:pt x="53" y="1"/>
                  </a:cubicBezTo>
                  <a:cubicBezTo>
                    <a:pt x="48" y="4"/>
                    <a:pt x="39" y="9"/>
                    <a:pt x="28" y="9"/>
                  </a:cubicBezTo>
                  <a:cubicBezTo>
                    <a:pt x="18" y="9"/>
                    <a:pt x="12" y="10"/>
                    <a:pt x="10" y="14"/>
                  </a:cubicBezTo>
                  <a:cubicBezTo>
                    <a:pt x="10" y="14"/>
                    <a:pt x="10" y="15"/>
                    <a:pt x="10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1" y="39"/>
                    <a:pt x="11" y="39"/>
                    <a:pt x="11" y="39"/>
                  </a:cubicBezTo>
                  <a:lnTo>
                    <a:pt x="1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64"/>
            <p:cNvSpPr>
              <a:spLocks/>
            </p:cNvSpPr>
            <p:nvPr/>
          </p:nvSpPr>
          <p:spPr bwMode="auto">
            <a:xfrm>
              <a:off x="3998913" y="1146175"/>
              <a:ext cx="31750" cy="46038"/>
            </a:xfrm>
            <a:custGeom>
              <a:avLst/>
              <a:gdLst>
                <a:gd name="T0" fmla="*/ 0 w 45"/>
                <a:gd name="T1" fmla="*/ 4 h 67"/>
                <a:gd name="T2" fmla="*/ 0 w 45"/>
                <a:gd name="T3" fmla="*/ 19 h 67"/>
                <a:gd name="T4" fmla="*/ 5 w 45"/>
                <a:gd name="T5" fmla="*/ 25 h 67"/>
                <a:gd name="T6" fmla="*/ 9 w 45"/>
                <a:gd name="T7" fmla="*/ 34 h 67"/>
                <a:gd name="T8" fmla="*/ 9 w 45"/>
                <a:gd name="T9" fmla="*/ 39 h 67"/>
                <a:gd name="T10" fmla="*/ 5 w 45"/>
                <a:gd name="T11" fmla="*/ 50 h 67"/>
                <a:gd name="T12" fmla="*/ 2 w 45"/>
                <a:gd name="T13" fmla="*/ 61 h 67"/>
                <a:gd name="T14" fmla="*/ 3 w 45"/>
                <a:gd name="T15" fmla="*/ 63 h 67"/>
                <a:gd name="T16" fmla="*/ 14 w 45"/>
                <a:gd name="T17" fmla="*/ 67 h 67"/>
                <a:gd name="T18" fmla="*/ 15 w 45"/>
                <a:gd name="T19" fmla="*/ 67 h 67"/>
                <a:gd name="T20" fmla="*/ 20 w 45"/>
                <a:gd name="T21" fmla="*/ 61 h 67"/>
                <a:gd name="T22" fmla="*/ 37 w 45"/>
                <a:gd name="T23" fmla="*/ 61 h 67"/>
                <a:gd name="T24" fmla="*/ 37 w 45"/>
                <a:gd name="T25" fmla="*/ 50 h 67"/>
                <a:gd name="T26" fmla="*/ 34 w 45"/>
                <a:gd name="T27" fmla="*/ 39 h 67"/>
                <a:gd name="T28" fmla="*/ 36 w 45"/>
                <a:gd name="T29" fmla="*/ 32 h 67"/>
                <a:gd name="T30" fmla="*/ 43 w 45"/>
                <a:gd name="T31" fmla="*/ 25 h 67"/>
                <a:gd name="T32" fmla="*/ 44 w 45"/>
                <a:gd name="T33" fmla="*/ 21 h 67"/>
                <a:gd name="T34" fmla="*/ 36 w 45"/>
                <a:gd name="T35" fmla="*/ 9 h 67"/>
                <a:gd name="T36" fmla="*/ 28 w 45"/>
                <a:gd name="T37" fmla="*/ 0 h 67"/>
                <a:gd name="T38" fmla="*/ 26 w 45"/>
                <a:gd name="T39" fmla="*/ 1 h 67"/>
                <a:gd name="T40" fmla="*/ 14 w 45"/>
                <a:gd name="T41" fmla="*/ 6 h 67"/>
                <a:gd name="T42" fmla="*/ 4 w 45"/>
                <a:gd name="T43" fmla="*/ 5 h 67"/>
                <a:gd name="T44" fmla="*/ 0 w 45"/>
                <a:gd name="T45" fmla="*/ 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67">
                  <a:moveTo>
                    <a:pt x="0" y="4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7"/>
                    <a:pt x="6" y="31"/>
                    <a:pt x="9" y="34"/>
                  </a:cubicBezTo>
                  <a:cubicBezTo>
                    <a:pt x="11" y="36"/>
                    <a:pt x="9" y="38"/>
                    <a:pt x="9" y="39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4" y="63"/>
                    <a:pt x="8" y="67"/>
                    <a:pt x="14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4"/>
                    <a:pt x="45" y="22"/>
                    <a:pt x="44" y="21"/>
                  </a:cubicBezTo>
                  <a:cubicBezTo>
                    <a:pt x="44" y="16"/>
                    <a:pt x="38" y="10"/>
                    <a:pt x="36" y="9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2" y="3"/>
                    <a:pt x="16" y="6"/>
                    <a:pt x="14" y="6"/>
                  </a:cubicBezTo>
                  <a:cubicBezTo>
                    <a:pt x="9" y="6"/>
                    <a:pt x="4" y="5"/>
                    <a:pt x="4" y="5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65"/>
            <p:cNvSpPr>
              <a:spLocks/>
            </p:cNvSpPr>
            <p:nvPr/>
          </p:nvSpPr>
          <p:spPr bwMode="auto">
            <a:xfrm>
              <a:off x="3911600" y="1168400"/>
              <a:ext cx="22225" cy="22225"/>
            </a:xfrm>
            <a:custGeom>
              <a:avLst/>
              <a:gdLst>
                <a:gd name="T0" fmla="*/ 23 w 31"/>
                <a:gd name="T1" fmla="*/ 26 h 32"/>
                <a:gd name="T2" fmla="*/ 29 w 31"/>
                <a:gd name="T3" fmla="*/ 15 h 32"/>
                <a:gd name="T4" fmla="*/ 31 w 31"/>
                <a:gd name="T5" fmla="*/ 13 h 32"/>
                <a:gd name="T6" fmla="*/ 16 w 31"/>
                <a:gd name="T7" fmla="*/ 0 h 32"/>
                <a:gd name="T8" fmla="*/ 0 w 31"/>
                <a:gd name="T9" fmla="*/ 18 h 32"/>
                <a:gd name="T10" fmla="*/ 23 w 31"/>
                <a:gd name="T11" fmla="*/ 32 h 32"/>
                <a:gd name="T12" fmla="*/ 23 w 31"/>
                <a:gd name="T1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2">
                  <a:moveTo>
                    <a:pt x="23" y="26"/>
                  </a:moveTo>
                  <a:cubicBezTo>
                    <a:pt x="23" y="24"/>
                    <a:pt x="26" y="18"/>
                    <a:pt x="29" y="15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3" y="32"/>
                    <a:pt x="23" y="32"/>
                    <a:pt x="23" y="32"/>
                  </a:cubicBezTo>
                  <a:lnTo>
                    <a:pt x="2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66"/>
            <p:cNvSpPr>
              <a:spLocks/>
            </p:cNvSpPr>
            <p:nvPr/>
          </p:nvSpPr>
          <p:spPr bwMode="auto">
            <a:xfrm>
              <a:off x="4005263" y="1109663"/>
              <a:ext cx="19050" cy="38100"/>
            </a:xfrm>
            <a:custGeom>
              <a:avLst/>
              <a:gdLst>
                <a:gd name="T0" fmla="*/ 10 w 12"/>
                <a:gd name="T1" fmla="*/ 24 h 24"/>
                <a:gd name="T2" fmla="*/ 10 w 12"/>
                <a:gd name="T3" fmla="*/ 19 h 24"/>
                <a:gd name="T4" fmla="*/ 12 w 12"/>
                <a:gd name="T5" fmla="*/ 10 h 24"/>
                <a:gd name="T6" fmla="*/ 12 w 12"/>
                <a:gd name="T7" fmla="*/ 0 h 24"/>
                <a:gd name="T8" fmla="*/ 4 w 12"/>
                <a:gd name="T9" fmla="*/ 3 h 24"/>
                <a:gd name="T10" fmla="*/ 0 w 12"/>
                <a:gd name="T11" fmla="*/ 7 h 24"/>
                <a:gd name="T12" fmla="*/ 0 w 12"/>
                <a:gd name="T13" fmla="*/ 12 h 24"/>
                <a:gd name="T14" fmla="*/ 4 w 12"/>
                <a:gd name="T15" fmla="*/ 20 h 24"/>
                <a:gd name="T16" fmla="*/ 10 w 12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10" y="24"/>
                  </a:moveTo>
                  <a:lnTo>
                    <a:pt x="10" y="19"/>
                  </a:lnTo>
                  <a:lnTo>
                    <a:pt x="12" y="10"/>
                  </a:lnTo>
                  <a:lnTo>
                    <a:pt x="12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4" y="20"/>
                  </a:lnTo>
                  <a:lnTo>
                    <a:pt x="1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67"/>
            <p:cNvSpPr>
              <a:spLocks/>
            </p:cNvSpPr>
            <p:nvPr/>
          </p:nvSpPr>
          <p:spPr bwMode="auto">
            <a:xfrm>
              <a:off x="4141788" y="779463"/>
              <a:ext cx="17463" cy="34925"/>
            </a:xfrm>
            <a:custGeom>
              <a:avLst/>
              <a:gdLst>
                <a:gd name="T0" fmla="*/ 0 w 25"/>
                <a:gd name="T1" fmla="*/ 25 h 50"/>
                <a:gd name="T2" fmla="*/ 2 w 25"/>
                <a:gd name="T3" fmla="*/ 38 h 50"/>
                <a:gd name="T4" fmla="*/ 2 w 25"/>
                <a:gd name="T5" fmla="*/ 48 h 50"/>
                <a:gd name="T6" fmla="*/ 4 w 25"/>
                <a:gd name="T7" fmla="*/ 49 h 50"/>
                <a:gd name="T8" fmla="*/ 6 w 25"/>
                <a:gd name="T9" fmla="*/ 50 h 50"/>
                <a:gd name="T10" fmla="*/ 6 w 25"/>
                <a:gd name="T11" fmla="*/ 50 h 50"/>
                <a:gd name="T12" fmla="*/ 10 w 25"/>
                <a:gd name="T13" fmla="*/ 48 h 50"/>
                <a:gd name="T14" fmla="*/ 11 w 25"/>
                <a:gd name="T15" fmla="*/ 43 h 50"/>
                <a:gd name="T16" fmla="*/ 15 w 25"/>
                <a:gd name="T17" fmla="*/ 35 h 50"/>
                <a:gd name="T18" fmla="*/ 25 w 25"/>
                <a:gd name="T19" fmla="*/ 23 h 50"/>
                <a:gd name="T20" fmla="*/ 23 w 25"/>
                <a:gd name="T21" fmla="*/ 17 h 50"/>
                <a:gd name="T22" fmla="*/ 23 w 25"/>
                <a:gd name="T23" fmla="*/ 0 h 50"/>
                <a:gd name="T24" fmla="*/ 0 w 25"/>
                <a:gd name="T25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50">
                  <a:moveTo>
                    <a:pt x="0" y="25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5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8" y="50"/>
                    <a:pt x="9" y="49"/>
                    <a:pt x="10" y="48"/>
                  </a:cubicBezTo>
                  <a:cubicBezTo>
                    <a:pt x="11" y="47"/>
                    <a:pt x="11" y="45"/>
                    <a:pt x="11" y="43"/>
                  </a:cubicBezTo>
                  <a:cubicBezTo>
                    <a:pt x="11" y="40"/>
                    <a:pt x="14" y="36"/>
                    <a:pt x="15" y="35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68"/>
            <p:cNvSpPr>
              <a:spLocks/>
            </p:cNvSpPr>
            <p:nvPr/>
          </p:nvSpPr>
          <p:spPr bwMode="auto">
            <a:xfrm>
              <a:off x="3509963" y="573088"/>
              <a:ext cx="166688" cy="95250"/>
            </a:xfrm>
            <a:custGeom>
              <a:avLst/>
              <a:gdLst>
                <a:gd name="T0" fmla="*/ 239 w 240"/>
                <a:gd name="T1" fmla="*/ 58 h 137"/>
                <a:gd name="T2" fmla="*/ 217 w 240"/>
                <a:gd name="T3" fmla="*/ 38 h 137"/>
                <a:gd name="T4" fmla="*/ 213 w 240"/>
                <a:gd name="T5" fmla="*/ 14 h 137"/>
                <a:gd name="T6" fmla="*/ 195 w 240"/>
                <a:gd name="T7" fmla="*/ 19 h 137"/>
                <a:gd name="T8" fmla="*/ 176 w 240"/>
                <a:gd name="T9" fmla="*/ 0 h 137"/>
                <a:gd name="T10" fmla="*/ 171 w 240"/>
                <a:gd name="T11" fmla="*/ 0 h 137"/>
                <a:gd name="T12" fmla="*/ 168 w 240"/>
                <a:gd name="T13" fmla="*/ 11 h 137"/>
                <a:gd name="T14" fmla="*/ 160 w 240"/>
                <a:gd name="T15" fmla="*/ 18 h 137"/>
                <a:gd name="T16" fmla="*/ 136 w 240"/>
                <a:gd name="T17" fmla="*/ 18 h 137"/>
                <a:gd name="T18" fmla="*/ 136 w 240"/>
                <a:gd name="T19" fmla="*/ 24 h 137"/>
                <a:gd name="T20" fmla="*/ 106 w 240"/>
                <a:gd name="T21" fmla="*/ 28 h 137"/>
                <a:gd name="T22" fmla="*/ 105 w 240"/>
                <a:gd name="T23" fmla="*/ 24 h 137"/>
                <a:gd name="T24" fmla="*/ 95 w 240"/>
                <a:gd name="T25" fmla="*/ 21 h 137"/>
                <a:gd name="T26" fmla="*/ 92 w 240"/>
                <a:gd name="T27" fmla="*/ 24 h 137"/>
                <a:gd name="T28" fmla="*/ 83 w 240"/>
                <a:gd name="T29" fmla="*/ 47 h 137"/>
                <a:gd name="T30" fmla="*/ 75 w 240"/>
                <a:gd name="T31" fmla="*/ 51 h 137"/>
                <a:gd name="T32" fmla="*/ 67 w 240"/>
                <a:gd name="T33" fmla="*/ 42 h 137"/>
                <a:gd name="T34" fmla="*/ 72 w 240"/>
                <a:gd name="T35" fmla="*/ 40 h 137"/>
                <a:gd name="T36" fmla="*/ 41 w 240"/>
                <a:gd name="T37" fmla="*/ 5 h 137"/>
                <a:gd name="T38" fmla="*/ 33 w 240"/>
                <a:gd name="T39" fmla="*/ 6 h 137"/>
                <a:gd name="T40" fmla="*/ 36 w 240"/>
                <a:gd name="T41" fmla="*/ 16 h 137"/>
                <a:gd name="T42" fmla="*/ 29 w 240"/>
                <a:gd name="T43" fmla="*/ 21 h 137"/>
                <a:gd name="T44" fmla="*/ 14 w 240"/>
                <a:gd name="T45" fmla="*/ 22 h 137"/>
                <a:gd name="T46" fmla="*/ 18 w 240"/>
                <a:gd name="T47" fmla="*/ 29 h 137"/>
                <a:gd name="T48" fmla="*/ 14 w 240"/>
                <a:gd name="T49" fmla="*/ 36 h 137"/>
                <a:gd name="T50" fmla="*/ 11 w 240"/>
                <a:gd name="T51" fmla="*/ 56 h 137"/>
                <a:gd name="T52" fmla="*/ 32 w 240"/>
                <a:gd name="T53" fmla="*/ 51 h 137"/>
                <a:gd name="T54" fmla="*/ 42 w 240"/>
                <a:gd name="T55" fmla="*/ 50 h 137"/>
                <a:gd name="T56" fmla="*/ 50 w 240"/>
                <a:gd name="T57" fmla="*/ 58 h 137"/>
                <a:gd name="T58" fmla="*/ 9 w 240"/>
                <a:gd name="T59" fmla="*/ 72 h 137"/>
                <a:gd name="T60" fmla="*/ 12 w 240"/>
                <a:gd name="T61" fmla="*/ 78 h 137"/>
                <a:gd name="T62" fmla="*/ 49 w 240"/>
                <a:gd name="T63" fmla="*/ 84 h 137"/>
                <a:gd name="T64" fmla="*/ 47 w 240"/>
                <a:gd name="T65" fmla="*/ 96 h 137"/>
                <a:gd name="T66" fmla="*/ 58 w 240"/>
                <a:gd name="T67" fmla="*/ 98 h 137"/>
                <a:gd name="T68" fmla="*/ 52 w 240"/>
                <a:gd name="T69" fmla="*/ 104 h 137"/>
                <a:gd name="T70" fmla="*/ 54 w 240"/>
                <a:gd name="T71" fmla="*/ 118 h 137"/>
                <a:gd name="T72" fmla="*/ 74 w 240"/>
                <a:gd name="T73" fmla="*/ 115 h 137"/>
                <a:gd name="T74" fmla="*/ 83 w 240"/>
                <a:gd name="T75" fmla="*/ 123 h 137"/>
                <a:gd name="T76" fmla="*/ 89 w 240"/>
                <a:gd name="T77" fmla="*/ 125 h 137"/>
                <a:gd name="T78" fmla="*/ 136 w 240"/>
                <a:gd name="T79" fmla="*/ 137 h 137"/>
                <a:gd name="T80" fmla="*/ 150 w 240"/>
                <a:gd name="T81" fmla="*/ 125 h 137"/>
                <a:gd name="T82" fmla="*/ 227 w 240"/>
                <a:gd name="T83" fmla="*/ 83 h 137"/>
                <a:gd name="T84" fmla="*/ 229 w 240"/>
                <a:gd name="T85" fmla="*/ 7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0" h="137">
                  <a:moveTo>
                    <a:pt x="232" y="70"/>
                  </a:moveTo>
                  <a:cubicBezTo>
                    <a:pt x="235" y="67"/>
                    <a:pt x="239" y="64"/>
                    <a:pt x="239" y="58"/>
                  </a:cubicBezTo>
                  <a:cubicBezTo>
                    <a:pt x="240" y="52"/>
                    <a:pt x="238" y="47"/>
                    <a:pt x="235" y="44"/>
                  </a:cubicBezTo>
                  <a:cubicBezTo>
                    <a:pt x="230" y="39"/>
                    <a:pt x="223" y="36"/>
                    <a:pt x="217" y="38"/>
                  </a:cubicBezTo>
                  <a:cubicBezTo>
                    <a:pt x="211" y="32"/>
                    <a:pt x="206" y="24"/>
                    <a:pt x="209" y="19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202" y="14"/>
                    <a:pt x="198" y="16"/>
                    <a:pt x="195" y="19"/>
                  </a:cubicBezTo>
                  <a:cubicBezTo>
                    <a:pt x="192" y="17"/>
                    <a:pt x="191" y="14"/>
                    <a:pt x="189" y="11"/>
                  </a:cubicBezTo>
                  <a:cubicBezTo>
                    <a:pt x="186" y="6"/>
                    <a:pt x="183" y="0"/>
                    <a:pt x="176" y="0"/>
                  </a:cubicBezTo>
                  <a:cubicBezTo>
                    <a:pt x="175" y="0"/>
                    <a:pt x="174" y="0"/>
                    <a:pt x="173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1" y="2"/>
                    <a:pt x="171" y="2"/>
                    <a:pt x="171" y="2"/>
                  </a:cubicBezTo>
                  <a:cubicBezTo>
                    <a:pt x="170" y="6"/>
                    <a:pt x="169" y="9"/>
                    <a:pt x="168" y="11"/>
                  </a:cubicBezTo>
                  <a:cubicBezTo>
                    <a:pt x="168" y="14"/>
                    <a:pt x="168" y="14"/>
                    <a:pt x="163" y="16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52" y="22"/>
                    <a:pt x="148" y="23"/>
                    <a:pt x="140" y="19"/>
                  </a:cubicBezTo>
                  <a:cubicBezTo>
                    <a:pt x="136" y="18"/>
                    <a:pt x="136" y="18"/>
                    <a:pt x="136" y="18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6" y="23"/>
                    <a:pt x="136" y="23"/>
                    <a:pt x="136" y="24"/>
                  </a:cubicBezTo>
                  <a:cubicBezTo>
                    <a:pt x="132" y="18"/>
                    <a:pt x="127" y="16"/>
                    <a:pt x="122" y="16"/>
                  </a:cubicBezTo>
                  <a:cubicBezTo>
                    <a:pt x="116" y="16"/>
                    <a:pt x="109" y="20"/>
                    <a:pt x="106" y="28"/>
                  </a:cubicBezTo>
                  <a:cubicBezTo>
                    <a:pt x="106" y="27"/>
                    <a:pt x="105" y="26"/>
                    <a:pt x="105" y="25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1" y="22"/>
                    <a:pt x="97" y="21"/>
                    <a:pt x="95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31"/>
                    <a:pt x="92" y="38"/>
                    <a:pt x="90" y="44"/>
                  </a:cubicBezTo>
                  <a:cubicBezTo>
                    <a:pt x="88" y="45"/>
                    <a:pt x="85" y="46"/>
                    <a:pt x="83" y="47"/>
                  </a:cubicBezTo>
                  <a:cubicBezTo>
                    <a:pt x="80" y="49"/>
                    <a:pt x="77" y="51"/>
                    <a:pt x="75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4" y="51"/>
                    <a:pt x="73" y="50"/>
                    <a:pt x="71" y="47"/>
                  </a:cubicBezTo>
                  <a:cubicBezTo>
                    <a:pt x="70" y="46"/>
                    <a:pt x="69" y="44"/>
                    <a:pt x="67" y="42"/>
                  </a:cubicBezTo>
                  <a:cubicBezTo>
                    <a:pt x="68" y="42"/>
                    <a:pt x="68" y="41"/>
                    <a:pt x="69" y="41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1" y="22"/>
                    <a:pt x="55" y="5"/>
                    <a:pt x="41" y="5"/>
                  </a:cubicBezTo>
                  <a:cubicBezTo>
                    <a:pt x="40" y="5"/>
                    <a:pt x="38" y="5"/>
                    <a:pt x="36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2"/>
                    <a:pt x="36" y="14"/>
                    <a:pt x="36" y="16"/>
                  </a:cubicBezTo>
                  <a:cubicBezTo>
                    <a:pt x="36" y="17"/>
                    <a:pt x="36" y="19"/>
                    <a:pt x="37" y="20"/>
                  </a:cubicBezTo>
                  <a:cubicBezTo>
                    <a:pt x="34" y="20"/>
                    <a:pt x="31" y="21"/>
                    <a:pt x="29" y="21"/>
                  </a:cubicBezTo>
                  <a:cubicBezTo>
                    <a:pt x="26" y="22"/>
                    <a:pt x="23" y="23"/>
                    <a:pt x="20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9"/>
                    <a:pt x="18" y="29"/>
                  </a:cubicBezTo>
                  <a:cubicBezTo>
                    <a:pt x="18" y="30"/>
                    <a:pt x="18" y="31"/>
                    <a:pt x="19" y="32"/>
                  </a:cubicBezTo>
                  <a:cubicBezTo>
                    <a:pt x="17" y="33"/>
                    <a:pt x="15" y="35"/>
                    <a:pt x="14" y="36"/>
                  </a:cubicBezTo>
                  <a:cubicBezTo>
                    <a:pt x="9" y="39"/>
                    <a:pt x="6" y="41"/>
                    <a:pt x="5" y="44"/>
                  </a:cubicBezTo>
                  <a:cubicBezTo>
                    <a:pt x="4" y="50"/>
                    <a:pt x="7" y="54"/>
                    <a:pt x="11" y="56"/>
                  </a:cubicBezTo>
                  <a:cubicBezTo>
                    <a:pt x="16" y="57"/>
                    <a:pt x="21" y="55"/>
                    <a:pt x="26" y="53"/>
                  </a:cubicBezTo>
                  <a:cubicBezTo>
                    <a:pt x="28" y="52"/>
                    <a:pt x="30" y="51"/>
                    <a:pt x="32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6" y="51"/>
                    <a:pt x="39" y="50"/>
                    <a:pt x="42" y="50"/>
                  </a:cubicBezTo>
                  <a:cubicBezTo>
                    <a:pt x="46" y="50"/>
                    <a:pt x="48" y="51"/>
                    <a:pt x="49" y="52"/>
                  </a:cubicBezTo>
                  <a:cubicBezTo>
                    <a:pt x="50" y="54"/>
                    <a:pt x="50" y="56"/>
                    <a:pt x="50" y="58"/>
                  </a:cubicBezTo>
                  <a:cubicBezTo>
                    <a:pt x="44" y="62"/>
                    <a:pt x="38" y="63"/>
                    <a:pt x="31" y="64"/>
                  </a:cubicBezTo>
                  <a:cubicBezTo>
                    <a:pt x="24" y="66"/>
                    <a:pt x="16" y="67"/>
                    <a:pt x="9" y="7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5" y="77"/>
                    <a:pt x="19" y="77"/>
                    <a:pt x="23" y="77"/>
                  </a:cubicBezTo>
                  <a:cubicBezTo>
                    <a:pt x="42" y="77"/>
                    <a:pt x="47" y="81"/>
                    <a:pt x="49" y="84"/>
                  </a:cubicBezTo>
                  <a:cubicBezTo>
                    <a:pt x="50" y="85"/>
                    <a:pt x="50" y="88"/>
                    <a:pt x="49" y="91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4" y="96"/>
                    <a:pt x="57" y="96"/>
                    <a:pt x="58" y="98"/>
                  </a:cubicBezTo>
                  <a:cubicBezTo>
                    <a:pt x="59" y="99"/>
                    <a:pt x="59" y="100"/>
                    <a:pt x="59" y="101"/>
                  </a:cubicBezTo>
                  <a:cubicBezTo>
                    <a:pt x="57" y="102"/>
                    <a:pt x="54" y="103"/>
                    <a:pt x="52" y="104"/>
                  </a:cubicBezTo>
                  <a:cubicBezTo>
                    <a:pt x="45" y="107"/>
                    <a:pt x="41" y="108"/>
                    <a:pt x="41" y="112"/>
                  </a:cubicBezTo>
                  <a:cubicBezTo>
                    <a:pt x="42" y="116"/>
                    <a:pt x="46" y="117"/>
                    <a:pt x="54" y="118"/>
                  </a:cubicBezTo>
                  <a:cubicBezTo>
                    <a:pt x="58" y="119"/>
                    <a:pt x="63" y="118"/>
                    <a:pt x="67" y="117"/>
                  </a:cubicBezTo>
                  <a:cubicBezTo>
                    <a:pt x="70" y="116"/>
                    <a:pt x="72" y="115"/>
                    <a:pt x="74" y="115"/>
                  </a:cubicBezTo>
                  <a:cubicBezTo>
                    <a:pt x="77" y="115"/>
                    <a:pt x="79" y="116"/>
                    <a:pt x="82" y="122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5" y="124"/>
                    <a:pt x="87" y="124"/>
                    <a:pt x="89" y="125"/>
                  </a:cubicBezTo>
                  <a:cubicBezTo>
                    <a:pt x="100" y="129"/>
                    <a:pt x="123" y="137"/>
                    <a:pt x="136" y="137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42" y="137"/>
                    <a:pt x="146" y="135"/>
                    <a:pt x="149" y="132"/>
                  </a:cubicBezTo>
                  <a:cubicBezTo>
                    <a:pt x="150" y="130"/>
                    <a:pt x="150" y="128"/>
                    <a:pt x="150" y="125"/>
                  </a:cubicBezTo>
                  <a:cubicBezTo>
                    <a:pt x="168" y="123"/>
                    <a:pt x="183" y="112"/>
                    <a:pt x="197" y="102"/>
                  </a:cubicBezTo>
                  <a:cubicBezTo>
                    <a:pt x="207" y="94"/>
                    <a:pt x="216" y="87"/>
                    <a:pt x="227" y="83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29" y="79"/>
                    <a:pt x="229" y="79"/>
                    <a:pt x="229" y="79"/>
                  </a:cubicBezTo>
                  <a:cubicBezTo>
                    <a:pt x="227" y="74"/>
                    <a:pt x="229" y="72"/>
                    <a:pt x="23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269"/>
            <p:cNvSpPr>
              <a:spLocks noChangeArrowheads="1"/>
            </p:cNvSpPr>
            <p:nvPr/>
          </p:nvSpPr>
          <p:spPr bwMode="auto">
            <a:xfrm>
              <a:off x="4670425" y="2192338"/>
              <a:ext cx="11113" cy="12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70"/>
            <p:cNvSpPr>
              <a:spLocks/>
            </p:cNvSpPr>
            <p:nvPr/>
          </p:nvSpPr>
          <p:spPr bwMode="auto">
            <a:xfrm>
              <a:off x="2906713" y="1646238"/>
              <a:ext cx="15875" cy="17463"/>
            </a:xfrm>
            <a:custGeom>
              <a:avLst/>
              <a:gdLst>
                <a:gd name="T0" fmla="*/ 9 w 23"/>
                <a:gd name="T1" fmla="*/ 26 h 26"/>
                <a:gd name="T2" fmla="*/ 12 w 23"/>
                <a:gd name="T3" fmla="*/ 26 h 26"/>
                <a:gd name="T4" fmla="*/ 21 w 23"/>
                <a:gd name="T5" fmla="*/ 20 h 26"/>
                <a:gd name="T6" fmla="*/ 20 w 23"/>
                <a:gd name="T7" fmla="*/ 6 h 26"/>
                <a:gd name="T8" fmla="*/ 9 w 23"/>
                <a:gd name="T9" fmla="*/ 0 h 26"/>
                <a:gd name="T10" fmla="*/ 1 w 23"/>
                <a:gd name="T11" fmla="*/ 10 h 26"/>
                <a:gd name="T12" fmla="*/ 9 w 2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6">
                  <a:moveTo>
                    <a:pt x="9" y="26"/>
                  </a:moveTo>
                  <a:cubicBezTo>
                    <a:pt x="10" y="26"/>
                    <a:pt x="11" y="26"/>
                    <a:pt x="12" y="26"/>
                  </a:cubicBezTo>
                  <a:cubicBezTo>
                    <a:pt x="15" y="26"/>
                    <a:pt x="19" y="24"/>
                    <a:pt x="21" y="20"/>
                  </a:cubicBezTo>
                  <a:cubicBezTo>
                    <a:pt x="23" y="15"/>
                    <a:pt x="22" y="10"/>
                    <a:pt x="20" y="6"/>
                  </a:cubicBezTo>
                  <a:cubicBezTo>
                    <a:pt x="17" y="2"/>
                    <a:pt x="13" y="0"/>
                    <a:pt x="9" y="0"/>
                  </a:cubicBezTo>
                  <a:cubicBezTo>
                    <a:pt x="4" y="1"/>
                    <a:pt x="1" y="4"/>
                    <a:pt x="1" y="10"/>
                  </a:cubicBezTo>
                  <a:cubicBezTo>
                    <a:pt x="0" y="16"/>
                    <a:pt x="4" y="24"/>
                    <a:pt x="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71"/>
            <p:cNvSpPr>
              <a:spLocks/>
            </p:cNvSpPr>
            <p:nvPr/>
          </p:nvSpPr>
          <p:spPr bwMode="auto">
            <a:xfrm>
              <a:off x="3541713" y="1552575"/>
              <a:ext cx="14288" cy="19050"/>
            </a:xfrm>
            <a:custGeom>
              <a:avLst/>
              <a:gdLst>
                <a:gd name="T0" fmla="*/ 11 w 22"/>
                <a:gd name="T1" fmla="*/ 26 h 26"/>
                <a:gd name="T2" fmla="*/ 20 w 22"/>
                <a:gd name="T3" fmla="*/ 20 h 26"/>
                <a:gd name="T4" fmla="*/ 19 w 22"/>
                <a:gd name="T5" fmla="*/ 6 h 26"/>
                <a:gd name="T6" fmla="*/ 8 w 22"/>
                <a:gd name="T7" fmla="*/ 0 h 26"/>
                <a:gd name="T8" fmla="*/ 0 w 22"/>
                <a:gd name="T9" fmla="*/ 10 h 26"/>
                <a:gd name="T10" fmla="*/ 8 w 22"/>
                <a:gd name="T11" fmla="*/ 26 h 26"/>
                <a:gd name="T12" fmla="*/ 11 w 22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11" y="26"/>
                  </a:moveTo>
                  <a:cubicBezTo>
                    <a:pt x="15" y="26"/>
                    <a:pt x="18" y="24"/>
                    <a:pt x="20" y="20"/>
                  </a:cubicBezTo>
                  <a:cubicBezTo>
                    <a:pt x="22" y="15"/>
                    <a:pt x="22" y="10"/>
                    <a:pt x="19" y="6"/>
                  </a:cubicBezTo>
                  <a:cubicBezTo>
                    <a:pt x="17" y="2"/>
                    <a:pt x="13" y="0"/>
                    <a:pt x="8" y="0"/>
                  </a:cubicBezTo>
                  <a:cubicBezTo>
                    <a:pt x="4" y="1"/>
                    <a:pt x="1" y="4"/>
                    <a:pt x="0" y="10"/>
                  </a:cubicBezTo>
                  <a:cubicBezTo>
                    <a:pt x="0" y="16"/>
                    <a:pt x="3" y="25"/>
                    <a:pt x="8" y="26"/>
                  </a:cubicBezTo>
                  <a:cubicBezTo>
                    <a:pt x="9" y="26"/>
                    <a:pt x="10" y="26"/>
                    <a:pt x="1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72"/>
            <p:cNvSpPr>
              <a:spLocks noEditPoints="1"/>
            </p:cNvSpPr>
            <p:nvPr/>
          </p:nvSpPr>
          <p:spPr bwMode="auto">
            <a:xfrm>
              <a:off x="3622675" y="231775"/>
              <a:ext cx="3090863" cy="2216150"/>
            </a:xfrm>
            <a:custGeom>
              <a:avLst/>
              <a:gdLst>
                <a:gd name="T0" fmla="*/ 4013 w 4441"/>
                <a:gd name="T1" fmla="*/ 349 h 3184"/>
                <a:gd name="T2" fmla="*/ 3639 w 4441"/>
                <a:gd name="T3" fmla="*/ 320 h 3184"/>
                <a:gd name="T4" fmla="*/ 3282 w 4441"/>
                <a:gd name="T5" fmla="*/ 294 h 3184"/>
                <a:gd name="T6" fmla="*/ 2917 w 4441"/>
                <a:gd name="T7" fmla="*/ 216 h 3184"/>
                <a:gd name="T8" fmla="*/ 2691 w 4441"/>
                <a:gd name="T9" fmla="*/ 178 h 3184"/>
                <a:gd name="T10" fmla="*/ 2613 w 4441"/>
                <a:gd name="T11" fmla="*/ 22 h 3184"/>
                <a:gd name="T12" fmla="*/ 2248 w 4441"/>
                <a:gd name="T13" fmla="*/ 131 h 3184"/>
                <a:gd name="T14" fmla="*/ 2018 w 4441"/>
                <a:gd name="T15" fmla="*/ 251 h 3184"/>
                <a:gd name="T16" fmla="*/ 1958 w 4441"/>
                <a:gd name="T17" fmla="*/ 398 h 3184"/>
                <a:gd name="T18" fmla="*/ 1947 w 4441"/>
                <a:gd name="T19" fmla="*/ 436 h 3184"/>
                <a:gd name="T20" fmla="*/ 1800 w 4441"/>
                <a:gd name="T21" fmla="*/ 346 h 3184"/>
                <a:gd name="T22" fmla="*/ 1560 w 4441"/>
                <a:gd name="T23" fmla="*/ 417 h 3184"/>
                <a:gd name="T24" fmla="*/ 1304 w 4441"/>
                <a:gd name="T25" fmla="*/ 410 h 3184"/>
                <a:gd name="T26" fmla="*/ 1142 w 4441"/>
                <a:gd name="T27" fmla="*/ 560 h 3184"/>
                <a:gd name="T28" fmla="*/ 1248 w 4441"/>
                <a:gd name="T29" fmla="*/ 459 h 3184"/>
                <a:gd name="T30" fmla="*/ 985 w 4441"/>
                <a:gd name="T31" fmla="*/ 314 h 3184"/>
                <a:gd name="T32" fmla="*/ 795 w 4441"/>
                <a:gd name="T33" fmla="*/ 356 h 3184"/>
                <a:gd name="T34" fmla="*/ 698 w 4441"/>
                <a:gd name="T35" fmla="*/ 429 h 3184"/>
                <a:gd name="T36" fmla="*/ 507 w 4441"/>
                <a:gd name="T37" fmla="*/ 646 h 3184"/>
                <a:gd name="T38" fmla="*/ 578 w 4441"/>
                <a:gd name="T39" fmla="*/ 769 h 3184"/>
                <a:gd name="T40" fmla="*/ 763 w 4441"/>
                <a:gd name="T41" fmla="*/ 724 h 3184"/>
                <a:gd name="T42" fmla="*/ 834 w 4441"/>
                <a:gd name="T43" fmla="*/ 603 h 3184"/>
                <a:gd name="T44" fmla="*/ 899 w 4441"/>
                <a:gd name="T45" fmla="*/ 742 h 3184"/>
                <a:gd name="T46" fmla="*/ 766 w 4441"/>
                <a:gd name="T47" fmla="*/ 920 h 3184"/>
                <a:gd name="T48" fmla="*/ 539 w 4441"/>
                <a:gd name="T49" fmla="*/ 943 h 3184"/>
                <a:gd name="T50" fmla="*/ 364 w 4441"/>
                <a:gd name="T51" fmla="*/ 1078 h 3184"/>
                <a:gd name="T52" fmla="*/ 225 w 4441"/>
                <a:gd name="T53" fmla="*/ 1437 h 3184"/>
                <a:gd name="T54" fmla="*/ 553 w 4441"/>
                <a:gd name="T55" fmla="*/ 1236 h 3184"/>
                <a:gd name="T56" fmla="*/ 753 w 4441"/>
                <a:gd name="T57" fmla="*/ 1354 h 3184"/>
                <a:gd name="T58" fmla="*/ 814 w 4441"/>
                <a:gd name="T59" fmla="*/ 1409 h 3184"/>
                <a:gd name="T60" fmla="*/ 889 w 4441"/>
                <a:gd name="T61" fmla="*/ 1339 h 3184"/>
                <a:gd name="T62" fmla="*/ 1067 w 4441"/>
                <a:gd name="T63" fmla="*/ 1456 h 3184"/>
                <a:gd name="T64" fmla="*/ 601 w 4441"/>
                <a:gd name="T65" fmla="*/ 1515 h 3184"/>
                <a:gd name="T66" fmla="*/ 228 w 4441"/>
                <a:gd name="T67" fmla="*/ 1485 h 3184"/>
                <a:gd name="T68" fmla="*/ 11 w 4441"/>
                <a:gd name="T69" fmla="*/ 1954 h 3184"/>
                <a:gd name="T70" fmla="*/ 528 w 4441"/>
                <a:gd name="T71" fmla="*/ 2231 h 3184"/>
                <a:gd name="T72" fmla="*/ 672 w 4441"/>
                <a:gd name="T73" fmla="*/ 2911 h 3184"/>
                <a:gd name="T74" fmla="*/ 971 w 4441"/>
                <a:gd name="T75" fmla="*/ 3107 h 3184"/>
                <a:gd name="T76" fmla="*/ 1195 w 4441"/>
                <a:gd name="T77" fmla="*/ 2530 h 3184"/>
                <a:gd name="T78" fmla="*/ 1143 w 4441"/>
                <a:gd name="T79" fmla="*/ 1803 h 3184"/>
                <a:gd name="T80" fmla="*/ 1391 w 4441"/>
                <a:gd name="T81" fmla="*/ 2007 h 3184"/>
                <a:gd name="T82" fmla="*/ 1446 w 4441"/>
                <a:gd name="T83" fmla="*/ 1649 h 3184"/>
                <a:gd name="T84" fmla="*/ 1841 w 4441"/>
                <a:gd name="T85" fmla="*/ 1795 h 3184"/>
                <a:gd name="T86" fmla="*/ 2068 w 4441"/>
                <a:gd name="T87" fmla="*/ 2091 h 3184"/>
                <a:gd name="T88" fmla="*/ 2356 w 4441"/>
                <a:gd name="T89" fmla="*/ 1963 h 3184"/>
                <a:gd name="T90" fmla="*/ 2577 w 4441"/>
                <a:gd name="T91" fmla="*/ 2315 h 3184"/>
                <a:gd name="T92" fmla="*/ 2632 w 4441"/>
                <a:gd name="T93" fmla="*/ 2096 h 3184"/>
                <a:gd name="T94" fmla="*/ 2871 w 4441"/>
                <a:gd name="T95" fmla="*/ 1772 h 3184"/>
                <a:gd name="T96" fmla="*/ 2926 w 4441"/>
                <a:gd name="T97" fmla="*/ 1413 h 3184"/>
                <a:gd name="T98" fmla="*/ 3051 w 4441"/>
                <a:gd name="T99" fmla="*/ 1437 h 3184"/>
                <a:gd name="T100" fmla="*/ 3305 w 4441"/>
                <a:gd name="T101" fmla="*/ 1180 h 3184"/>
                <a:gd name="T102" fmla="*/ 3613 w 4441"/>
                <a:gd name="T103" fmla="*/ 781 h 3184"/>
                <a:gd name="T104" fmla="*/ 3872 w 4441"/>
                <a:gd name="T105" fmla="*/ 659 h 3184"/>
                <a:gd name="T106" fmla="*/ 3698 w 4441"/>
                <a:gd name="T107" fmla="*/ 995 h 3184"/>
                <a:gd name="T108" fmla="*/ 3859 w 4441"/>
                <a:gd name="T109" fmla="*/ 756 h 3184"/>
                <a:gd name="T110" fmla="*/ 4126 w 4441"/>
                <a:gd name="T111" fmla="*/ 662 h 3184"/>
                <a:gd name="T112" fmla="*/ 4243 w 4441"/>
                <a:gd name="T113" fmla="*/ 523 h 3184"/>
                <a:gd name="T114" fmla="*/ 638 w 4441"/>
                <a:gd name="T115" fmla="*/ 1154 h 3184"/>
                <a:gd name="T116" fmla="*/ 983 w 4441"/>
                <a:gd name="T117" fmla="*/ 1322 h 3184"/>
                <a:gd name="T118" fmla="*/ 1119 w 4441"/>
                <a:gd name="T119" fmla="*/ 1210 h 3184"/>
                <a:gd name="T120" fmla="*/ 1519 w 4441"/>
                <a:gd name="T121" fmla="*/ 1279 h 3184"/>
                <a:gd name="T122" fmla="*/ 1410 w 4441"/>
                <a:gd name="T123" fmla="*/ 1312 h 3184"/>
                <a:gd name="T124" fmla="*/ 3462 w 4441"/>
                <a:gd name="T125" fmla="*/ 276 h 3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41" h="3184">
                  <a:moveTo>
                    <a:pt x="4425" y="502"/>
                  </a:moveTo>
                  <a:cubicBezTo>
                    <a:pt x="4421" y="498"/>
                    <a:pt x="4415" y="496"/>
                    <a:pt x="4410" y="494"/>
                  </a:cubicBezTo>
                  <a:cubicBezTo>
                    <a:pt x="4407" y="493"/>
                    <a:pt x="4404" y="492"/>
                    <a:pt x="4403" y="491"/>
                  </a:cubicBezTo>
                  <a:cubicBezTo>
                    <a:pt x="4400" y="488"/>
                    <a:pt x="4398" y="487"/>
                    <a:pt x="4396" y="487"/>
                  </a:cubicBezTo>
                  <a:cubicBezTo>
                    <a:pt x="4395" y="483"/>
                    <a:pt x="4392" y="479"/>
                    <a:pt x="4386" y="479"/>
                  </a:cubicBezTo>
                  <a:cubicBezTo>
                    <a:pt x="4379" y="479"/>
                    <a:pt x="4371" y="480"/>
                    <a:pt x="4370" y="480"/>
                  </a:cubicBezTo>
                  <a:cubicBezTo>
                    <a:pt x="4363" y="481"/>
                    <a:pt x="4363" y="481"/>
                    <a:pt x="4363" y="481"/>
                  </a:cubicBezTo>
                  <a:cubicBezTo>
                    <a:pt x="4363" y="482"/>
                    <a:pt x="4363" y="482"/>
                    <a:pt x="4363" y="482"/>
                  </a:cubicBezTo>
                  <a:cubicBezTo>
                    <a:pt x="4358" y="480"/>
                    <a:pt x="4355" y="478"/>
                    <a:pt x="4355" y="478"/>
                  </a:cubicBezTo>
                  <a:cubicBezTo>
                    <a:pt x="4355" y="476"/>
                    <a:pt x="4355" y="476"/>
                    <a:pt x="4355" y="476"/>
                  </a:cubicBezTo>
                  <a:cubicBezTo>
                    <a:pt x="4329" y="476"/>
                    <a:pt x="4329" y="476"/>
                    <a:pt x="4329" y="476"/>
                  </a:cubicBezTo>
                  <a:cubicBezTo>
                    <a:pt x="4342" y="498"/>
                    <a:pt x="4342" y="498"/>
                    <a:pt x="4342" y="498"/>
                  </a:cubicBezTo>
                  <a:cubicBezTo>
                    <a:pt x="4343" y="500"/>
                    <a:pt x="4344" y="501"/>
                    <a:pt x="4345" y="503"/>
                  </a:cubicBezTo>
                  <a:cubicBezTo>
                    <a:pt x="4344" y="502"/>
                    <a:pt x="4343" y="502"/>
                    <a:pt x="4342" y="502"/>
                  </a:cubicBezTo>
                  <a:cubicBezTo>
                    <a:pt x="4338" y="500"/>
                    <a:pt x="4334" y="500"/>
                    <a:pt x="4332" y="499"/>
                  </a:cubicBezTo>
                  <a:cubicBezTo>
                    <a:pt x="4330" y="498"/>
                    <a:pt x="4328" y="498"/>
                    <a:pt x="4327" y="498"/>
                  </a:cubicBezTo>
                  <a:cubicBezTo>
                    <a:pt x="4327" y="498"/>
                    <a:pt x="4327" y="497"/>
                    <a:pt x="4327" y="496"/>
                  </a:cubicBezTo>
                  <a:cubicBezTo>
                    <a:pt x="4327" y="480"/>
                    <a:pt x="4327" y="480"/>
                    <a:pt x="4327" y="480"/>
                  </a:cubicBezTo>
                  <a:cubicBezTo>
                    <a:pt x="4327" y="479"/>
                    <a:pt x="4328" y="479"/>
                    <a:pt x="4328" y="477"/>
                  </a:cubicBezTo>
                  <a:cubicBezTo>
                    <a:pt x="4330" y="474"/>
                    <a:pt x="4332" y="470"/>
                    <a:pt x="4326" y="464"/>
                  </a:cubicBezTo>
                  <a:cubicBezTo>
                    <a:pt x="4325" y="462"/>
                    <a:pt x="4323" y="461"/>
                    <a:pt x="4321" y="461"/>
                  </a:cubicBezTo>
                  <a:cubicBezTo>
                    <a:pt x="4320" y="461"/>
                    <a:pt x="4319" y="462"/>
                    <a:pt x="4318" y="462"/>
                  </a:cubicBezTo>
                  <a:cubicBezTo>
                    <a:pt x="4317" y="462"/>
                    <a:pt x="4316" y="461"/>
                    <a:pt x="4313" y="458"/>
                  </a:cubicBezTo>
                  <a:cubicBezTo>
                    <a:pt x="4305" y="449"/>
                    <a:pt x="4299" y="448"/>
                    <a:pt x="4296" y="447"/>
                  </a:cubicBezTo>
                  <a:cubicBezTo>
                    <a:pt x="4296" y="447"/>
                    <a:pt x="4296" y="447"/>
                    <a:pt x="4296" y="447"/>
                  </a:cubicBezTo>
                  <a:cubicBezTo>
                    <a:pt x="4296" y="447"/>
                    <a:pt x="4296" y="446"/>
                    <a:pt x="4296" y="446"/>
                  </a:cubicBezTo>
                  <a:cubicBezTo>
                    <a:pt x="4296" y="444"/>
                    <a:pt x="4294" y="442"/>
                    <a:pt x="4287" y="439"/>
                  </a:cubicBezTo>
                  <a:cubicBezTo>
                    <a:pt x="4276" y="434"/>
                    <a:pt x="4268" y="430"/>
                    <a:pt x="4266" y="429"/>
                  </a:cubicBezTo>
                  <a:cubicBezTo>
                    <a:pt x="4261" y="423"/>
                    <a:pt x="4261" y="423"/>
                    <a:pt x="4261" y="423"/>
                  </a:cubicBezTo>
                  <a:cubicBezTo>
                    <a:pt x="4260" y="423"/>
                    <a:pt x="4260" y="423"/>
                    <a:pt x="4260" y="423"/>
                  </a:cubicBezTo>
                  <a:cubicBezTo>
                    <a:pt x="4260" y="423"/>
                    <a:pt x="4253" y="420"/>
                    <a:pt x="4247" y="414"/>
                  </a:cubicBezTo>
                  <a:cubicBezTo>
                    <a:pt x="4241" y="408"/>
                    <a:pt x="4227" y="405"/>
                    <a:pt x="4220" y="404"/>
                  </a:cubicBezTo>
                  <a:cubicBezTo>
                    <a:pt x="4219" y="402"/>
                    <a:pt x="4216" y="399"/>
                    <a:pt x="4210" y="397"/>
                  </a:cubicBezTo>
                  <a:cubicBezTo>
                    <a:pt x="4206" y="395"/>
                    <a:pt x="4203" y="394"/>
                    <a:pt x="4202" y="393"/>
                  </a:cubicBezTo>
                  <a:cubicBezTo>
                    <a:pt x="4199" y="393"/>
                    <a:pt x="4199" y="393"/>
                    <a:pt x="4197" y="390"/>
                  </a:cubicBezTo>
                  <a:cubicBezTo>
                    <a:pt x="4192" y="385"/>
                    <a:pt x="4171" y="376"/>
                    <a:pt x="4169" y="375"/>
                  </a:cubicBezTo>
                  <a:cubicBezTo>
                    <a:pt x="4155" y="375"/>
                    <a:pt x="4155" y="375"/>
                    <a:pt x="4155" y="375"/>
                  </a:cubicBezTo>
                  <a:cubicBezTo>
                    <a:pt x="4151" y="375"/>
                    <a:pt x="4143" y="373"/>
                    <a:pt x="4139" y="372"/>
                  </a:cubicBezTo>
                  <a:cubicBezTo>
                    <a:pt x="4136" y="368"/>
                    <a:pt x="4133" y="363"/>
                    <a:pt x="4129" y="363"/>
                  </a:cubicBezTo>
                  <a:cubicBezTo>
                    <a:pt x="4072" y="363"/>
                    <a:pt x="4072" y="363"/>
                    <a:pt x="4072" y="363"/>
                  </a:cubicBezTo>
                  <a:cubicBezTo>
                    <a:pt x="4071" y="363"/>
                    <a:pt x="4071" y="363"/>
                    <a:pt x="4071" y="363"/>
                  </a:cubicBezTo>
                  <a:cubicBezTo>
                    <a:pt x="4070" y="365"/>
                    <a:pt x="4070" y="365"/>
                    <a:pt x="4070" y="365"/>
                  </a:cubicBezTo>
                  <a:cubicBezTo>
                    <a:pt x="4070" y="365"/>
                    <a:pt x="4067" y="368"/>
                    <a:pt x="4064" y="368"/>
                  </a:cubicBezTo>
                  <a:cubicBezTo>
                    <a:pt x="4062" y="368"/>
                    <a:pt x="4059" y="366"/>
                    <a:pt x="4057" y="364"/>
                  </a:cubicBezTo>
                  <a:cubicBezTo>
                    <a:pt x="4049" y="356"/>
                    <a:pt x="4040" y="350"/>
                    <a:pt x="4034" y="350"/>
                  </a:cubicBezTo>
                  <a:cubicBezTo>
                    <a:pt x="4030" y="350"/>
                    <a:pt x="4028" y="352"/>
                    <a:pt x="4027" y="353"/>
                  </a:cubicBezTo>
                  <a:cubicBezTo>
                    <a:pt x="4024" y="356"/>
                    <a:pt x="4021" y="356"/>
                    <a:pt x="4021" y="356"/>
                  </a:cubicBezTo>
                  <a:cubicBezTo>
                    <a:pt x="4020" y="356"/>
                    <a:pt x="4020" y="356"/>
                    <a:pt x="4020" y="356"/>
                  </a:cubicBezTo>
                  <a:cubicBezTo>
                    <a:pt x="4020" y="356"/>
                    <a:pt x="4019" y="356"/>
                    <a:pt x="4018" y="356"/>
                  </a:cubicBezTo>
                  <a:cubicBezTo>
                    <a:pt x="4017" y="356"/>
                    <a:pt x="4016" y="356"/>
                    <a:pt x="4016" y="356"/>
                  </a:cubicBezTo>
                  <a:cubicBezTo>
                    <a:pt x="4015" y="355"/>
                    <a:pt x="4014" y="352"/>
                    <a:pt x="4013" y="349"/>
                  </a:cubicBezTo>
                  <a:cubicBezTo>
                    <a:pt x="4012" y="346"/>
                    <a:pt x="4012" y="346"/>
                    <a:pt x="4012" y="346"/>
                  </a:cubicBezTo>
                  <a:cubicBezTo>
                    <a:pt x="4008" y="346"/>
                    <a:pt x="4008" y="346"/>
                    <a:pt x="4008" y="346"/>
                  </a:cubicBezTo>
                  <a:cubicBezTo>
                    <a:pt x="4007" y="348"/>
                    <a:pt x="4007" y="348"/>
                    <a:pt x="4007" y="348"/>
                  </a:cubicBezTo>
                  <a:cubicBezTo>
                    <a:pt x="4006" y="349"/>
                    <a:pt x="4006" y="350"/>
                    <a:pt x="4007" y="351"/>
                  </a:cubicBezTo>
                  <a:cubicBezTo>
                    <a:pt x="4007" y="355"/>
                    <a:pt x="4007" y="364"/>
                    <a:pt x="4005" y="367"/>
                  </a:cubicBezTo>
                  <a:cubicBezTo>
                    <a:pt x="3999" y="372"/>
                    <a:pt x="3998" y="379"/>
                    <a:pt x="4002" y="384"/>
                  </a:cubicBezTo>
                  <a:cubicBezTo>
                    <a:pt x="4003" y="384"/>
                    <a:pt x="4004" y="385"/>
                    <a:pt x="4005" y="386"/>
                  </a:cubicBezTo>
                  <a:cubicBezTo>
                    <a:pt x="4007" y="388"/>
                    <a:pt x="4010" y="391"/>
                    <a:pt x="4010" y="392"/>
                  </a:cubicBezTo>
                  <a:cubicBezTo>
                    <a:pt x="4010" y="396"/>
                    <a:pt x="4012" y="402"/>
                    <a:pt x="4013" y="403"/>
                  </a:cubicBezTo>
                  <a:cubicBezTo>
                    <a:pt x="4013" y="403"/>
                    <a:pt x="4013" y="403"/>
                    <a:pt x="4013" y="403"/>
                  </a:cubicBezTo>
                  <a:cubicBezTo>
                    <a:pt x="4006" y="404"/>
                    <a:pt x="4003" y="406"/>
                    <a:pt x="4001" y="407"/>
                  </a:cubicBezTo>
                  <a:cubicBezTo>
                    <a:pt x="3997" y="407"/>
                    <a:pt x="3997" y="407"/>
                    <a:pt x="3997" y="407"/>
                  </a:cubicBezTo>
                  <a:cubicBezTo>
                    <a:pt x="3996" y="407"/>
                    <a:pt x="3996" y="407"/>
                    <a:pt x="3996" y="407"/>
                  </a:cubicBezTo>
                  <a:cubicBezTo>
                    <a:pt x="3995" y="408"/>
                    <a:pt x="3991" y="409"/>
                    <a:pt x="3989" y="409"/>
                  </a:cubicBezTo>
                  <a:cubicBezTo>
                    <a:pt x="3989" y="404"/>
                    <a:pt x="3987" y="402"/>
                    <a:pt x="3983" y="398"/>
                  </a:cubicBezTo>
                  <a:cubicBezTo>
                    <a:pt x="3981" y="395"/>
                    <a:pt x="3977" y="393"/>
                    <a:pt x="3973" y="392"/>
                  </a:cubicBezTo>
                  <a:cubicBezTo>
                    <a:pt x="3972" y="391"/>
                    <a:pt x="3970" y="390"/>
                    <a:pt x="3969" y="389"/>
                  </a:cubicBezTo>
                  <a:cubicBezTo>
                    <a:pt x="3968" y="388"/>
                    <a:pt x="3966" y="387"/>
                    <a:pt x="3962" y="386"/>
                  </a:cubicBezTo>
                  <a:cubicBezTo>
                    <a:pt x="3961" y="385"/>
                    <a:pt x="3959" y="384"/>
                    <a:pt x="3958" y="384"/>
                  </a:cubicBezTo>
                  <a:cubicBezTo>
                    <a:pt x="3959" y="382"/>
                    <a:pt x="3959" y="380"/>
                    <a:pt x="3958" y="378"/>
                  </a:cubicBezTo>
                  <a:cubicBezTo>
                    <a:pt x="3958" y="378"/>
                    <a:pt x="3958" y="378"/>
                    <a:pt x="3958" y="378"/>
                  </a:cubicBezTo>
                  <a:cubicBezTo>
                    <a:pt x="3959" y="378"/>
                    <a:pt x="3960" y="378"/>
                    <a:pt x="3961" y="378"/>
                  </a:cubicBezTo>
                  <a:cubicBezTo>
                    <a:pt x="3964" y="378"/>
                    <a:pt x="3967" y="379"/>
                    <a:pt x="3971" y="379"/>
                  </a:cubicBezTo>
                  <a:cubicBezTo>
                    <a:pt x="3979" y="379"/>
                    <a:pt x="3980" y="378"/>
                    <a:pt x="3983" y="375"/>
                  </a:cubicBezTo>
                  <a:cubicBezTo>
                    <a:pt x="3987" y="371"/>
                    <a:pt x="3984" y="364"/>
                    <a:pt x="3981" y="360"/>
                  </a:cubicBezTo>
                  <a:cubicBezTo>
                    <a:pt x="3978" y="358"/>
                    <a:pt x="3972" y="352"/>
                    <a:pt x="3966" y="352"/>
                  </a:cubicBezTo>
                  <a:cubicBezTo>
                    <a:pt x="3961" y="352"/>
                    <a:pt x="3951" y="354"/>
                    <a:pt x="3950" y="355"/>
                  </a:cubicBezTo>
                  <a:cubicBezTo>
                    <a:pt x="3949" y="355"/>
                    <a:pt x="3949" y="355"/>
                    <a:pt x="3949" y="355"/>
                  </a:cubicBezTo>
                  <a:cubicBezTo>
                    <a:pt x="3939" y="366"/>
                    <a:pt x="3939" y="366"/>
                    <a:pt x="3939" y="366"/>
                  </a:cubicBezTo>
                  <a:cubicBezTo>
                    <a:pt x="3934" y="372"/>
                    <a:pt x="3934" y="372"/>
                    <a:pt x="3934" y="372"/>
                  </a:cubicBezTo>
                  <a:cubicBezTo>
                    <a:pt x="3932" y="373"/>
                    <a:pt x="3924" y="376"/>
                    <a:pt x="3917" y="376"/>
                  </a:cubicBezTo>
                  <a:cubicBezTo>
                    <a:pt x="3912" y="376"/>
                    <a:pt x="3908" y="375"/>
                    <a:pt x="3904" y="374"/>
                  </a:cubicBezTo>
                  <a:cubicBezTo>
                    <a:pt x="3900" y="373"/>
                    <a:pt x="3896" y="372"/>
                    <a:pt x="3892" y="372"/>
                  </a:cubicBezTo>
                  <a:cubicBezTo>
                    <a:pt x="3880" y="372"/>
                    <a:pt x="3880" y="372"/>
                    <a:pt x="3880" y="372"/>
                  </a:cubicBezTo>
                  <a:cubicBezTo>
                    <a:pt x="3870" y="372"/>
                    <a:pt x="3865" y="371"/>
                    <a:pt x="3860" y="370"/>
                  </a:cubicBezTo>
                  <a:cubicBezTo>
                    <a:pt x="3858" y="370"/>
                    <a:pt x="3856" y="370"/>
                    <a:pt x="3853" y="370"/>
                  </a:cubicBezTo>
                  <a:cubicBezTo>
                    <a:pt x="3833" y="370"/>
                    <a:pt x="3833" y="370"/>
                    <a:pt x="3833" y="370"/>
                  </a:cubicBezTo>
                  <a:cubicBezTo>
                    <a:pt x="3833" y="370"/>
                    <a:pt x="3828" y="370"/>
                    <a:pt x="3824" y="370"/>
                  </a:cubicBezTo>
                  <a:cubicBezTo>
                    <a:pt x="3803" y="370"/>
                    <a:pt x="3803" y="370"/>
                    <a:pt x="3803" y="370"/>
                  </a:cubicBezTo>
                  <a:cubicBezTo>
                    <a:pt x="3810" y="376"/>
                    <a:pt x="3810" y="376"/>
                    <a:pt x="3810" y="376"/>
                  </a:cubicBezTo>
                  <a:cubicBezTo>
                    <a:pt x="3811" y="377"/>
                    <a:pt x="3812" y="377"/>
                    <a:pt x="3812" y="378"/>
                  </a:cubicBezTo>
                  <a:cubicBezTo>
                    <a:pt x="3810" y="377"/>
                    <a:pt x="3808" y="377"/>
                    <a:pt x="3804" y="375"/>
                  </a:cubicBezTo>
                  <a:cubicBezTo>
                    <a:pt x="3785" y="368"/>
                    <a:pt x="3778" y="365"/>
                    <a:pt x="3775" y="364"/>
                  </a:cubicBezTo>
                  <a:cubicBezTo>
                    <a:pt x="3777" y="354"/>
                    <a:pt x="3777" y="354"/>
                    <a:pt x="3777" y="354"/>
                  </a:cubicBezTo>
                  <a:cubicBezTo>
                    <a:pt x="3787" y="339"/>
                    <a:pt x="3787" y="339"/>
                    <a:pt x="3787" y="339"/>
                  </a:cubicBezTo>
                  <a:cubicBezTo>
                    <a:pt x="3758" y="318"/>
                    <a:pt x="3758" y="318"/>
                    <a:pt x="3758" y="318"/>
                  </a:cubicBezTo>
                  <a:cubicBezTo>
                    <a:pt x="3757" y="318"/>
                    <a:pt x="3757" y="318"/>
                    <a:pt x="3757" y="318"/>
                  </a:cubicBezTo>
                  <a:cubicBezTo>
                    <a:pt x="3755" y="317"/>
                    <a:pt x="3741" y="314"/>
                    <a:pt x="3736" y="314"/>
                  </a:cubicBezTo>
                  <a:cubicBezTo>
                    <a:pt x="3647" y="314"/>
                    <a:pt x="3647" y="314"/>
                    <a:pt x="3647" y="314"/>
                  </a:cubicBezTo>
                  <a:cubicBezTo>
                    <a:pt x="3646" y="315"/>
                    <a:pt x="3646" y="315"/>
                    <a:pt x="3646" y="315"/>
                  </a:cubicBezTo>
                  <a:cubicBezTo>
                    <a:pt x="3645" y="316"/>
                    <a:pt x="3642" y="320"/>
                    <a:pt x="3639" y="320"/>
                  </a:cubicBezTo>
                  <a:cubicBezTo>
                    <a:pt x="3636" y="320"/>
                    <a:pt x="3630" y="321"/>
                    <a:pt x="3625" y="321"/>
                  </a:cubicBezTo>
                  <a:cubicBezTo>
                    <a:pt x="3621" y="322"/>
                    <a:pt x="3616" y="322"/>
                    <a:pt x="3615" y="322"/>
                  </a:cubicBezTo>
                  <a:cubicBezTo>
                    <a:pt x="3613" y="322"/>
                    <a:pt x="3608" y="321"/>
                    <a:pt x="3604" y="319"/>
                  </a:cubicBezTo>
                  <a:cubicBezTo>
                    <a:pt x="3605" y="311"/>
                    <a:pt x="3605" y="311"/>
                    <a:pt x="3605" y="311"/>
                  </a:cubicBezTo>
                  <a:cubicBezTo>
                    <a:pt x="3605" y="310"/>
                    <a:pt x="3605" y="310"/>
                    <a:pt x="3605" y="310"/>
                  </a:cubicBezTo>
                  <a:cubicBezTo>
                    <a:pt x="3605" y="310"/>
                    <a:pt x="3603" y="305"/>
                    <a:pt x="3599" y="301"/>
                  </a:cubicBezTo>
                  <a:cubicBezTo>
                    <a:pt x="3596" y="298"/>
                    <a:pt x="3589" y="297"/>
                    <a:pt x="3586" y="297"/>
                  </a:cubicBezTo>
                  <a:cubicBezTo>
                    <a:pt x="3584" y="297"/>
                    <a:pt x="3584" y="297"/>
                    <a:pt x="3584" y="297"/>
                  </a:cubicBezTo>
                  <a:cubicBezTo>
                    <a:pt x="3584" y="297"/>
                    <a:pt x="3584" y="297"/>
                    <a:pt x="3584" y="297"/>
                  </a:cubicBezTo>
                  <a:cubicBezTo>
                    <a:pt x="3583" y="295"/>
                    <a:pt x="3582" y="292"/>
                    <a:pt x="3581" y="291"/>
                  </a:cubicBezTo>
                  <a:cubicBezTo>
                    <a:pt x="3578" y="288"/>
                    <a:pt x="3572" y="288"/>
                    <a:pt x="3570" y="288"/>
                  </a:cubicBezTo>
                  <a:cubicBezTo>
                    <a:pt x="3569" y="288"/>
                    <a:pt x="3569" y="288"/>
                    <a:pt x="3569" y="288"/>
                  </a:cubicBezTo>
                  <a:cubicBezTo>
                    <a:pt x="3568" y="288"/>
                    <a:pt x="3568" y="288"/>
                    <a:pt x="3568" y="288"/>
                  </a:cubicBezTo>
                  <a:cubicBezTo>
                    <a:pt x="3566" y="289"/>
                    <a:pt x="3562" y="291"/>
                    <a:pt x="3560" y="291"/>
                  </a:cubicBezTo>
                  <a:cubicBezTo>
                    <a:pt x="3557" y="288"/>
                    <a:pt x="3549" y="286"/>
                    <a:pt x="3543" y="284"/>
                  </a:cubicBezTo>
                  <a:cubicBezTo>
                    <a:pt x="3543" y="284"/>
                    <a:pt x="3543" y="283"/>
                    <a:pt x="3543" y="283"/>
                  </a:cubicBezTo>
                  <a:cubicBezTo>
                    <a:pt x="3547" y="282"/>
                    <a:pt x="3552" y="280"/>
                    <a:pt x="3555" y="279"/>
                  </a:cubicBezTo>
                  <a:cubicBezTo>
                    <a:pt x="3561" y="279"/>
                    <a:pt x="3561" y="279"/>
                    <a:pt x="3561" y="279"/>
                  </a:cubicBezTo>
                  <a:cubicBezTo>
                    <a:pt x="3565" y="278"/>
                    <a:pt x="3569" y="277"/>
                    <a:pt x="3569" y="273"/>
                  </a:cubicBezTo>
                  <a:cubicBezTo>
                    <a:pt x="3570" y="269"/>
                    <a:pt x="3564" y="267"/>
                    <a:pt x="3562" y="267"/>
                  </a:cubicBezTo>
                  <a:cubicBezTo>
                    <a:pt x="3552" y="263"/>
                    <a:pt x="3543" y="263"/>
                    <a:pt x="3541" y="263"/>
                  </a:cubicBezTo>
                  <a:cubicBezTo>
                    <a:pt x="3538" y="261"/>
                    <a:pt x="3529" y="257"/>
                    <a:pt x="3524" y="257"/>
                  </a:cubicBezTo>
                  <a:cubicBezTo>
                    <a:pt x="3511" y="257"/>
                    <a:pt x="3511" y="257"/>
                    <a:pt x="3511" y="257"/>
                  </a:cubicBezTo>
                  <a:cubicBezTo>
                    <a:pt x="3496" y="255"/>
                    <a:pt x="3496" y="255"/>
                    <a:pt x="3496" y="255"/>
                  </a:cubicBezTo>
                  <a:cubicBezTo>
                    <a:pt x="3494" y="257"/>
                    <a:pt x="3494" y="257"/>
                    <a:pt x="3494" y="257"/>
                  </a:cubicBezTo>
                  <a:cubicBezTo>
                    <a:pt x="3465" y="246"/>
                    <a:pt x="3465" y="246"/>
                    <a:pt x="3465" y="246"/>
                  </a:cubicBezTo>
                  <a:cubicBezTo>
                    <a:pt x="3464" y="246"/>
                    <a:pt x="3461" y="245"/>
                    <a:pt x="3449" y="245"/>
                  </a:cubicBezTo>
                  <a:cubicBezTo>
                    <a:pt x="3443" y="245"/>
                    <a:pt x="3441" y="245"/>
                    <a:pt x="3439" y="244"/>
                  </a:cubicBezTo>
                  <a:cubicBezTo>
                    <a:pt x="3437" y="243"/>
                    <a:pt x="3435" y="243"/>
                    <a:pt x="3432" y="243"/>
                  </a:cubicBezTo>
                  <a:cubicBezTo>
                    <a:pt x="3425" y="243"/>
                    <a:pt x="3416" y="241"/>
                    <a:pt x="3416" y="241"/>
                  </a:cubicBezTo>
                  <a:cubicBezTo>
                    <a:pt x="3405" y="238"/>
                    <a:pt x="3405" y="238"/>
                    <a:pt x="3405" y="238"/>
                  </a:cubicBezTo>
                  <a:cubicBezTo>
                    <a:pt x="3399" y="238"/>
                    <a:pt x="3399" y="238"/>
                    <a:pt x="3399" y="238"/>
                  </a:cubicBezTo>
                  <a:cubicBezTo>
                    <a:pt x="3396" y="238"/>
                    <a:pt x="3389" y="237"/>
                    <a:pt x="3386" y="237"/>
                  </a:cubicBezTo>
                  <a:cubicBezTo>
                    <a:pt x="3385" y="233"/>
                    <a:pt x="3382" y="228"/>
                    <a:pt x="3375" y="228"/>
                  </a:cubicBezTo>
                  <a:cubicBezTo>
                    <a:pt x="3359" y="228"/>
                    <a:pt x="3353" y="230"/>
                    <a:pt x="3353" y="235"/>
                  </a:cubicBezTo>
                  <a:cubicBezTo>
                    <a:pt x="3353" y="238"/>
                    <a:pt x="3355" y="239"/>
                    <a:pt x="3359" y="243"/>
                  </a:cubicBezTo>
                  <a:cubicBezTo>
                    <a:pt x="3360" y="244"/>
                    <a:pt x="3363" y="246"/>
                    <a:pt x="3364" y="248"/>
                  </a:cubicBezTo>
                  <a:cubicBezTo>
                    <a:pt x="3364" y="248"/>
                    <a:pt x="3363" y="248"/>
                    <a:pt x="3363" y="248"/>
                  </a:cubicBezTo>
                  <a:cubicBezTo>
                    <a:pt x="3357" y="248"/>
                    <a:pt x="3353" y="247"/>
                    <a:pt x="3350" y="246"/>
                  </a:cubicBezTo>
                  <a:cubicBezTo>
                    <a:pt x="3344" y="245"/>
                    <a:pt x="3341" y="245"/>
                    <a:pt x="3337" y="249"/>
                  </a:cubicBezTo>
                  <a:cubicBezTo>
                    <a:pt x="3335" y="251"/>
                    <a:pt x="3334" y="252"/>
                    <a:pt x="3332" y="253"/>
                  </a:cubicBezTo>
                  <a:cubicBezTo>
                    <a:pt x="3330" y="254"/>
                    <a:pt x="3327" y="256"/>
                    <a:pt x="3327" y="261"/>
                  </a:cubicBezTo>
                  <a:cubicBezTo>
                    <a:pt x="3327" y="266"/>
                    <a:pt x="3334" y="270"/>
                    <a:pt x="3340" y="272"/>
                  </a:cubicBezTo>
                  <a:cubicBezTo>
                    <a:pt x="3336" y="284"/>
                    <a:pt x="3336" y="284"/>
                    <a:pt x="3336" y="284"/>
                  </a:cubicBezTo>
                  <a:cubicBezTo>
                    <a:pt x="3336" y="284"/>
                    <a:pt x="3336" y="284"/>
                    <a:pt x="3336" y="284"/>
                  </a:cubicBezTo>
                  <a:cubicBezTo>
                    <a:pt x="3336" y="285"/>
                    <a:pt x="3337" y="287"/>
                    <a:pt x="3337" y="288"/>
                  </a:cubicBezTo>
                  <a:cubicBezTo>
                    <a:pt x="3327" y="289"/>
                    <a:pt x="3327" y="289"/>
                    <a:pt x="3327" y="289"/>
                  </a:cubicBezTo>
                  <a:cubicBezTo>
                    <a:pt x="3315" y="287"/>
                    <a:pt x="3315" y="287"/>
                    <a:pt x="3315" y="287"/>
                  </a:cubicBezTo>
                  <a:cubicBezTo>
                    <a:pt x="3315" y="287"/>
                    <a:pt x="3315" y="287"/>
                    <a:pt x="3315" y="287"/>
                  </a:cubicBezTo>
                  <a:cubicBezTo>
                    <a:pt x="3315" y="287"/>
                    <a:pt x="3302" y="288"/>
                    <a:pt x="3296" y="288"/>
                  </a:cubicBezTo>
                  <a:cubicBezTo>
                    <a:pt x="3290" y="288"/>
                    <a:pt x="3282" y="293"/>
                    <a:pt x="3282" y="294"/>
                  </a:cubicBezTo>
                  <a:cubicBezTo>
                    <a:pt x="3280" y="295"/>
                    <a:pt x="3280" y="295"/>
                    <a:pt x="3280" y="295"/>
                  </a:cubicBezTo>
                  <a:cubicBezTo>
                    <a:pt x="3279" y="294"/>
                    <a:pt x="3278" y="294"/>
                    <a:pt x="3277" y="293"/>
                  </a:cubicBezTo>
                  <a:cubicBezTo>
                    <a:pt x="3271" y="291"/>
                    <a:pt x="3269" y="288"/>
                    <a:pt x="3267" y="285"/>
                  </a:cubicBezTo>
                  <a:cubicBezTo>
                    <a:pt x="3265" y="283"/>
                    <a:pt x="3263" y="282"/>
                    <a:pt x="3261" y="282"/>
                  </a:cubicBezTo>
                  <a:cubicBezTo>
                    <a:pt x="3258" y="282"/>
                    <a:pt x="3257" y="283"/>
                    <a:pt x="3256" y="284"/>
                  </a:cubicBezTo>
                  <a:cubicBezTo>
                    <a:pt x="3251" y="289"/>
                    <a:pt x="3248" y="291"/>
                    <a:pt x="3247" y="291"/>
                  </a:cubicBezTo>
                  <a:cubicBezTo>
                    <a:pt x="3244" y="291"/>
                    <a:pt x="3236" y="294"/>
                    <a:pt x="3232" y="296"/>
                  </a:cubicBezTo>
                  <a:cubicBezTo>
                    <a:pt x="3219" y="296"/>
                    <a:pt x="3219" y="296"/>
                    <a:pt x="3219" y="296"/>
                  </a:cubicBezTo>
                  <a:cubicBezTo>
                    <a:pt x="3218" y="296"/>
                    <a:pt x="3214" y="295"/>
                    <a:pt x="3210" y="294"/>
                  </a:cubicBezTo>
                  <a:cubicBezTo>
                    <a:pt x="3209" y="289"/>
                    <a:pt x="3206" y="283"/>
                    <a:pt x="3201" y="283"/>
                  </a:cubicBezTo>
                  <a:cubicBezTo>
                    <a:pt x="3199" y="283"/>
                    <a:pt x="3198" y="283"/>
                    <a:pt x="3195" y="280"/>
                  </a:cubicBezTo>
                  <a:cubicBezTo>
                    <a:pt x="3190" y="274"/>
                    <a:pt x="3190" y="274"/>
                    <a:pt x="3190" y="274"/>
                  </a:cubicBezTo>
                  <a:cubicBezTo>
                    <a:pt x="3179" y="286"/>
                    <a:pt x="3179" y="286"/>
                    <a:pt x="3179" y="286"/>
                  </a:cubicBezTo>
                  <a:cubicBezTo>
                    <a:pt x="3170" y="304"/>
                    <a:pt x="3170" y="304"/>
                    <a:pt x="3170" y="304"/>
                  </a:cubicBezTo>
                  <a:cubicBezTo>
                    <a:pt x="3161" y="314"/>
                    <a:pt x="3161" y="314"/>
                    <a:pt x="3161" y="314"/>
                  </a:cubicBezTo>
                  <a:cubicBezTo>
                    <a:pt x="3160" y="315"/>
                    <a:pt x="3160" y="315"/>
                    <a:pt x="3160" y="315"/>
                  </a:cubicBezTo>
                  <a:cubicBezTo>
                    <a:pt x="3158" y="319"/>
                    <a:pt x="3155" y="323"/>
                    <a:pt x="3154" y="323"/>
                  </a:cubicBezTo>
                  <a:cubicBezTo>
                    <a:pt x="3152" y="321"/>
                    <a:pt x="3151" y="319"/>
                    <a:pt x="3146" y="319"/>
                  </a:cubicBezTo>
                  <a:cubicBezTo>
                    <a:pt x="3142" y="319"/>
                    <a:pt x="3137" y="315"/>
                    <a:pt x="3135" y="313"/>
                  </a:cubicBezTo>
                  <a:cubicBezTo>
                    <a:pt x="3117" y="293"/>
                    <a:pt x="3117" y="293"/>
                    <a:pt x="3117" y="293"/>
                  </a:cubicBezTo>
                  <a:cubicBezTo>
                    <a:pt x="3114" y="286"/>
                    <a:pt x="3114" y="286"/>
                    <a:pt x="3114" y="286"/>
                  </a:cubicBezTo>
                  <a:cubicBezTo>
                    <a:pt x="3110" y="280"/>
                    <a:pt x="3110" y="280"/>
                    <a:pt x="3110" y="280"/>
                  </a:cubicBezTo>
                  <a:cubicBezTo>
                    <a:pt x="3110" y="278"/>
                    <a:pt x="3110" y="278"/>
                    <a:pt x="3110" y="278"/>
                  </a:cubicBezTo>
                  <a:cubicBezTo>
                    <a:pt x="3113" y="275"/>
                    <a:pt x="3113" y="275"/>
                    <a:pt x="3113" y="275"/>
                  </a:cubicBezTo>
                  <a:cubicBezTo>
                    <a:pt x="3115" y="272"/>
                    <a:pt x="3117" y="269"/>
                    <a:pt x="3118" y="268"/>
                  </a:cubicBezTo>
                  <a:cubicBezTo>
                    <a:pt x="3120" y="267"/>
                    <a:pt x="3124" y="266"/>
                    <a:pt x="3125" y="262"/>
                  </a:cubicBezTo>
                  <a:cubicBezTo>
                    <a:pt x="3126" y="261"/>
                    <a:pt x="3126" y="258"/>
                    <a:pt x="3123" y="254"/>
                  </a:cubicBezTo>
                  <a:cubicBezTo>
                    <a:pt x="3121" y="252"/>
                    <a:pt x="3118" y="251"/>
                    <a:pt x="3116" y="250"/>
                  </a:cubicBezTo>
                  <a:cubicBezTo>
                    <a:pt x="3117" y="248"/>
                    <a:pt x="3117" y="245"/>
                    <a:pt x="3116" y="241"/>
                  </a:cubicBezTo>
                  <a:cubicBezTo>
                    <a:pt x="3114" y="233"/>
                    <a:pt x="3112" y="229"/>
                    <a:pt x="3110" y="227"/>
                  </a:cubicBezTo>
                  <a:cubicBezTo>
                    <a:pt x="3110" y="226"/>
                    <a:pt x="3110" y="225"/>
                    <a:pt x="3110" y="225"/>
                  </a:cubicBezTo>
                  <a:cubicBezTo>
                    <a:pt x="3110" y="221"/>
                    <a:pt x="3107" y="219"/>
                    <a:pt x="3104" y="217"/>
                  </a:cubicBezTo>
                  <a:cubicBezTo>
                    <a:pt x="3104" y="217"/>
                    <a:pt x="3103" y="216"/>
                    <a:pt x="3102" y="216"/>
                  </a:cubicBezTo>
                  <a:cubicBezTo>
                    <a:pt x="3101" y="214"/>
                    <a:pt x="3099" y="211"/>
                    <a:pt x="3099" y="209"/>
                  </a:cubicBezTo>
                  <a:cubicBezTo>
                    <a:pt x="3098" y="207"/>
                    <a:pt x="3098" y="207"/>
                    <a:pt x="3098" y="207"/>
                  </a:cubicBezTo>
                  <a:cubicBezTo>
                    <a:pt x="3085" y="202"/>
                    <a:pt x="3085" y="202"/>
                    <a:pt x="3085" y="202"/>
                  </a:cubicBezTo>
                  <a:cubicBezTo>
                    <a:pt x="3071" y="202"/>
                    <a:pt x="3071" y="202"/>
                    <a:pt x="3071" y="202"/>
                  </a:cubicBezTo>
                  <a:cubicBezTo>
                    <a:pt x="3052" y="203"/>
                    <a:pt x="3052" y="203"/>
                    <a:pt x="3052" y="203"/>
                  </a:cubicBezTo>
                  <a:cubicBezTo>
                    <a:pt x="3027" y="199"/>
                    <a:pt x="3027" y="199"/>
                    <a:pt x="3027" y="199"/>
                  </a:cubicBezTo>
                  <a:cubicBezTo>
                    <a:pt x="3026" y="198"/>
                    <a:pt x="3022" y="195"/>
                    <a:pt x="3019" y="191"/>
                  </a:cubicBezTo>
                  <a:cubicBezTo>
                    <a:pt x="3014" y="186"/>
                    <a:pt x="3003" y="181"/>
                    <a:pt x="3002" y="180"/>
                  </a:cubicBezTo>
                  <a:cubicBezTo>
                    <a:pt x="2997" y="178"/>
                    <a:pt x="2997" y="178"/>
                    <a:pt x="2997" y="178"/>
                  </a:cubicBezTo>
                  <a:cubicBezTo>
                    <a:pt x="2997" y="191"/>
                    <a:pt x="2997" y="191"/>
                    <a:pt x="2997" y="191"/>
                  </a:cubicBezTo>
                  <a:cubicBezTo>
                    <a:pt x="2991" y="194"/>
                    <a:pt x="2991" y="194"/>
                    <a:pt x="2991" y="194"/>
                  </a:cubicBezTo>
                  <a:cubicBezTo>
                    <a:pt x="2988" y="193"/>
                    <a:pt x="2982" y="194"/>
                    <a:pt x="2982" y="201"/>
                  </a:cubicBezTo>
                  <a:cubicBezTo>
                    <a:pt x="2982" y="207"/>
                    <a:pt x="2986" y="212"/>
                    <a:pt x="2988" y="215"/>
                  </a:cubicBezTo>
                  <a:cubicBezTo>
                    <a:pt x="2985" y="230"/>
                    <a:pt x="2985" y="230"/>
                    <a:pt x="2985" y="230"/>
                  </a:cubicBezTo>
                  <a:cubicBezTo>
                    <a:pt x="2981" y="229"/>
                    <a:pt x="2974" y="227"/>
                    <a:pt x="2971" y="227"/>
                  </a:cubicBezTo>
                  <a:cubicBezTo>
                    <a:pt x="2968" y="227"/>
                    <a:pt x="2947" y="230"/>
                    <a:pt x="2943" y="230"/>
                  </a:cubicBezTo>
                  <a:cubicBezTo>
                    <a:pt x="2924" y="224"/>
                    <a:pt x="2924" y="224"/>
                    <a:pt x="2924" y="224"/>
                  </a:cubicBezTo>
                  <a:cubicBezTo>
                    <a:pt x="2917" y="216"/>
                    <a:pt x="2917" y="216"/>
                    <a:pt x="2917" y="216"/>
                  </a:cubicBezTo>
                  <a:cubicBezTo>
                    <a:pt x="2914" y="220"/>
                    <a:pt x="2914" y="220"/>
                    <a:pt x="2914" y="220"/>
                  </a:cubicBezTo>
                  <a:cubicBezTo>
                    <a:pt x="2913" y="221"/>
                    <a:pt x="2909" y="227"/>
                    <a:pt x="2905" y="227"/>
                  </a:cubicBezTo>
                  <a:cubicBezTo>
                    <a:pt x="2903" y="227"/>
                    <a:pt x="2902" y="226"/>
                    <a:pt x="2901" y="225"/>
                  </a:cubicBezTo>
                  <a:cubicBezTo>
                    <a:pt x="2895" y="219"/>
                    <a:pt x="2889" y="216"/>
                    <a:pt x="2885" y="215"/>
                  </a:cubicBezTo>
                  <a:cubicBezTo>
                    <a:pt x="2884" y="214"/>
                    <a:pt x="2883" y="214"/>
                    <a:pt x="2882" y="213"/>
                  </a:cubicBezTo>
                  <a:cubicBezTo>
                    <a:pt x="2884" y="211"/>
                    <a:pt x="2888" y="209"/>
                    <a:pt x="2893" y="206"/>
                  </a:cubicBezTo>
                  <a:cubicBezTo>
                    <a:pt x="2897" y="205"/>
                    <a:pt x="2897" y="205"/>
                    <a:pt x="2897" y="205"/>
                  </a:cubicBezTo>
                  <a:cubicBezTo>
                    <a:pt x="2895" y="202"/>
                    <a:pt x="2895" y="202"/>
                    <a:pt x="2895" y="202"/>
                  </a:cubicBezTo>
                  <a:cubicBezTo>
                    <a:pt x="2894" y="201"/>
                    <a:pt x="2889" y="195"/>
                    <a:pt x="2880" y="195"/>
                  </a:cubicBezTo>
                  <a:cubicBezTo>
                    <a:pt x="2795" y="195"/>
                    <a:pt x="2795" y="195"/>
                    <a:pt x="2795" y="195"/>
                  </a:cubicBezTo>
                  <a:cubicBezTo>
                    <a:pt x="2780" y="199"/>
                    <a:pt x="2780" y="199"/>
                    <a:pt x="2780" y="199"/>
                  </a:cubicBezTo>
                  <a:cubicBezTo>
                    <a:pt x="2776" y="205"/>
                    <a:pt x="2776" y="205"/>
                    <a:pt x="2776" y="205"/>
                  </a:cubicBezTo>
                  <a:cubicBezTo>
                    <a:pt x="2776" y="206"/>
                    <a:pt x="2776" y="206"/>
                    <a:pt x="2776" y="206"/>
                  </a:cubicBezTo>
                  <a:cubicBezTo>
                    <a:pt x="2775" y="207"/>
                    <a:pt x="2775" y="208"/>
                    <a:pt x="2774" y="209"/>
                  </a:cubicBezTo>
                  <a:cubicBezTo>
                    <a:pt x="2773" y="207"/>
                    <a:pt x="2773" y="204"/>
                    <a:pt x="2772" y="201"/>
                  </a:cubicBezTo>
                  <a:cubicBezTo>
                    <a:pt x="2774" y="200"/>
                    <a:pt x="2776" y="198"/>
                    <a:pt x="2776" y="195"/>
                  </a:cubicBezTo>
                  <a:cubicBezTo>
                    <a:pt x="2776" y="194"/>
                    <a:pt x="2775" y="192"/>
                    <a:pt x="2774" y="191"/>
                  </a:cubicBezTo>
                  <a:cubicBezTo>
                    <a:pt x="2763" y="178"/>
                    <a:pt x="2763" y="178"/>
                    <a:pt x="2763" y="178"/>
                  </a:cubicBezTo>
                  <a:cubicBezTo>
                    <a:pt x="2752" y="190"/>
                    <a:pt x="2752" y="190"/>
                    <a:pt x="2752" y="190"/>
                  </a:cubicBezTo>
                  <a:cubicBezTo>
                    <a:pt x="2735" y="189"/>
                    <a:pt x="2735" y="189"/>
                    <a:pt x="2735" y="189"/>
                  </a:cubicBezTo>
                  <a:cubicBezTo>
                    <a:pt x="2732" y="189"/>
                    <a:pt x="2732" y="189"/>
                    <a:pt x="2732" y="189"/>
                  </a:cubicBezTo>
                  <a:cubicBezTo>
                    <a:pt x="2732" y="182"/>
                    <a:pt x="2732" y="182"/>
                    <a:pt x="2732" y="182"/>
                  </a:cubicBezTo>
                  <a:cubicBezTo>
                    <a:pt x="2730" y="181"/>
                    <a:pt x="2730" y="181"/>
                    <a:pt x="2730" y="181"/>
                  </a:cubicBezTo>
                  <a:cubicBezTo>
                    <a:pt x="2727" y="180"/>
                    <a:pt x="2718" y="177"/>
                    <a:pt x="2715" y="177"/>
                  </a:cubicBezTo>
                  <a:cubicBezTo>
                    <a:pt x="2712" y="177"/>
                    <a:pt x="2700" y="179"/>
                    <a:pt x="2698" y="179"/>
                  </a:cubicBezTo>
                  <a:cubicBezTo>
                    <a:pt x="2697" y="180"/>
                    <a:pt x="2697" y="180"/>
                    <a:pt x="2697" y="180"/>
                  </a:cubicBezTo>
                  <a:cubicBezTo>
                    <a:pt x="2697" y="180"/>
                    <a:pt x="2695" y="181"/>
                    <a:pt x="2692" y="184"/>
                  </a:cubicBezTo>
                  <a:cubicBezTo>
                    <a:pt x="2688" y="188"/>
                    <a:pt x="2691" y="194"/>
                    <a:pt x="2694" y="197"/>
                  </a:cubicBezTo>
                  <a:cubicBezTo>
                    <a:pt x="2695" y="198"/>
                    <a:pt x="2695" y="198"/>
                    <a:pt x="2695" y="198"/>
                  </a:cubicBezTo>
                  <a:cubicBezTo>
                    <a:pt x="2694" y="197"/>
                    <a:pt x="2693" y="197"/>
                    <a:pt x="2693" y="197"/>
                  </a:cubicBezTo>
                  <a:cubicBezTo>
                    <a:pt x="2690" y="197"/>
                    <a:pt x="2689" y="199"/>
                    <a:pt x="2688" y="200"/>
                  </a:cubicBezTo>
                  <a:cubicBezTo>
                    <a:pt x="2685" y="203"/>
                    <a:pt x="2674" y="208"/>
                    <a:pt x="2670" y="208"/>
                  </a:cubicBezTo>
                  <a:cubicBezTo>
                    <a:pt x="2665" y="208"/>
                    <a:pt x="2657" y="213"/>
                    <a:pt x="2654" y="215"/>
                  </a:cubicBezTo>
                  <a:cubicBezTo>
                    <a:pt x="2645" y="216"/>
                    <a:pt x="2630" y="218"/>
                    <a:pt x="2628" y="218"/>
                  </a:cubicBezTo>
                  <a:cubicBezTo>
                    <a:pt x="2624" y="218"/>
                    <a:pt x="2616" y="219"/>
                    <a:pt x="2616" y="219"/>
                  </a:cubicBezTo>
                  <a:cubicBezTo>
                    <a:pt x="2615" y="219"/>
                    <a:pt x="2615" y="219"/>
                    <a:pt x="2615" y="219"/>
                  </a:cubicBezTo>
                  <a:cubicBezTo>
                    <a:pt x="2605" y="230"/>
                    <a:pt x="2605" y="230"/>
                    <a:pt x="2605" y="230"/>
                  </a:cubicBezTo>
                  <a:cubicBezTo>
                    <a:pt x="2602" y="231"/>
                    <a:pt x="2602" y="231"/>
                    <a:pt x="2602" y="231"/>
                  </a:cubicBezTo>
                  <a:cubicBezTo>
                    <a:pt x="2614" y="215"/>
                    <a:pt x="2614" y="215"/>
                    <a:pt x="2614" y="215"/>
                  </a:cubicBezTo>
                  <a:cubicBezTo>
                    <a:pt x="2629" y="215"/>
                    <a:pt x="2629" y="215"/>
                    <a:pt x="2629" y="215"/>
                  </a:cubicBezTo>
                  <a:cubicBezTo>
                    <a:pt x="2638" y="204"/>
                    <a:pt x="2638" y="204"/>
                    <a:pt x="2638" y="204"/>
                  </a:cubicBezTo>
                  <a:cubicBezTo>
                    <a:pt x="2641" y="204"/>
                    <a:pt x="2646" y="204"/>
                    <a:pt x="2649" y="204"/>
                  </a:cubicBezTo>
                  <a:cubicBezTo>
                    <a:pt x="2649" y="204"/>
                    <a:pt x="2649" y="204"/>
                    <a:pt x="2650" y="204"/>
                  </a:cubicBezTo>
                  <a:cubicBezTo>
                    <a:pt x="2650" y="205"/>
                    <a:pt x="2652" y="206"/>
                    <a:pt x="2654" y="206"/>
                  </a:cubicBezTo>
                  <a:cubicBezTo>
                    <a:pt x="2656" y="206"/>
                    <a:pt x="2659" y="204"/>
                    <a:pt x="2663" y="199"/>
                  </a:cubicBezTo>
                  <a:cubicBezTo>
                    <a:pt x="2668" y="194"/>
                    <a:pt x="2672" y="193"/>
                    <a:pt x="2674" y="192"/>
                  </a:cubicBezTo>
                  <a:cubicBezTo>
                    <a:pt x="2676" y="192"/>
                    <a:pt x="2679" y="191"/>
                    <a:pt x="2679" y="187"/>
                  </a:cubicBezTo>
                  <a:cubicBezTo>
                    <a:pt x="2679" y="185"/>
                    <a:pt x="2680" y="184"/>
                    <a:pt x="2682" y="181"/>
                  </a:cubicBezTo>
                  <a:cubicBezTo>
                    <a:pt x="2683" y="181"/>
                    <a:pt x="2686" y="180"/>
                    <a:pt x="2688" y="180"/>
                  </a:cubicBezTo>
                  <a:cubicBezTo>
                    <a:pt x="2690" y="180"/>
                    <a:pt x="2690" y="180"/>
                    <a:pt x="2690" y="180"/>
                  </a:cubicBezTo>
                  <a:cubicBezTo>
                    <a:pt x="2691" y="178"/>
                    <a:pt x="2691" y="178"/>
                    <a:pt x="2691" y="178"/>
                  </a:cubicBezTo>
                  <a:cubicBezTo>
                    <a:pt x="2693" y="174"/>
                    <a:pt x="2696" y="170"/>
                    <a:pt x="2697" y="170"/>
                  </a:cubicBezTo>
                  <a:cubicBezTo>
                    <a:pt x="2700" y="170"/>
                    <a:pt x="2702" y="167"/>
                    <a:pt x="2703" y="165"/>
                  </a:cubicBezTo>
                  <a:cubicBezTo>
                    <a:pt x="2705" y="163"/>
                    <a:pt x="2706" y="161"/>
                    <a:pt x="2709" y="161"/>
                  </a:cubicBezTo>
                  <a:cubicBezTo>
                    <a:pt x="2717" y="161"/>
                    <a:pt x="2725" y="157"/>
                    <a:pt x="2728" y="156"/>
                  </a:cubicBezTo>
                  <a:cubicBezTo>
                    <a:pt x="2733" y="156"/>
                    <a:pt x="2733" y="156"/>
                    <a:pt x="2733" y="156"/>
                  </a:cubicBezTo>
                  <a:cubicBezTo>
                    <a:pt x="2747" y="143"/>
                    <a:pt x="2747" y="143"/>
                    <a:pt x="2747" y="143"/>
                  </a:cubicBezTo>
                  <a:cubicBezTo>
                    <a:pt x="2751" y="142"/>
                    <a:pt x="2759" y="139"/>
                    <a:pt x="2761" y="137"/>
                  </a:cubicBezTo>
                  <a:cubicBezTo>
                    <a:pt x="2762" y="136"/>
                    <a:pt x="2763" y="135"/>
                    <a:pt x="2765" y="135"/>
                  </a:cubicBezTo>
                  <a:cubicBezTo>
                    <a:pt x="2766" y="135"/>
                    <a:pt x="2769" y="134"/>
                    <a:pt x="2771" y="132"/>
                  </a:cubicBezTo>
                  <a:cubicBezTo>
                    <a:pt x="2777" y="125"/>
                    <a:pt x="2777" y="125"/>
                    <a:pt x="2777" y="125"/>
                  </a:cubicBezTo>
                  <a:cubicBezTo>
                    <a:pt x="2778" y="124"/>
                    <a:pt x="2778" y="124"/>
                    <a:pt x="2779" y="123"/>
                  </a:cubicBezTo>
                  <a:cubicBezTo>
                    <a:pt x="2780" y="123"/>
                    <a:pt x="2782" y="121"/>
                    <a:pt x="2782" y="119"/>
                  </a:cubicBezTo>
                  <a:cubicBezTo>
                    <a:pt x="2782" y="117"/>
                    <a:pt x="2781" y="115"/>
                    <a:pt x="2780" y="114"/>
                  </a:cubicBezTo>
                  <a:cubicBezTo>
                    <a:pt x="2779" y="113"/>
                    <a:pt x="2778" y="111"/>
                    <a:pt x="2777" y="110"/>
                  </a:cubicBezTo>
                  <a:cubicBezTo>
                    <a:pt x="2777" y="109"/>
                    <a:pt x="2777" y="109"/>
                    <a:pt x="2776" y="108"/>
                  </a:cubicBezTo>
                  <a:cubicBezTo>
                    <a:pt x="2780" y="107"/>
                    <a:pt x="2780" y="104"/>
                    <a:pt x="2780" y="104"/>
                  </a:cubicBezTo>
                  <a:cubicBezTo>
                    <a:pt x="2780" y="103"/>
                    <a:pt x="2782" y="103"/>
                    <a:pt x="2782" y="102"/>
                  </a:cubicBezTo>
                  <a:cubicBezTo>
                    <a:pt x="2784" y="101"/>
                    <a:pt x="2786" y="100"/>
                    <a:pt x="2787" y="97"/>
                  </a:cubicBezTo>
                  <a:cubicBezTo>
                    <a:pt x="2787" y="95"/>
                    <a:pt x="2786" y="93"/>
                    <a:pt x="2785" y="91"/>
                  </a:cubicBezTo>
                  <a:cubicBezTo>
                    <a:pt x="2782" y="89"/>
                    <a:pt x="2780" y="87"/>
                    <a:pt x="2779" y="86"/>
                  </a:cubicBezTo>
                  <a:cubicBezTo>
                    <a:pt x="2779" y="86"/>
                    <a:pt x="2778" y="86"/>
                    <a:pt x="2778" y="85"/>
                  </a:cubicBezTo>
                  <a:cubicBezTo>
                    <a:pt x="2778" y="81"/>
                    <a:pt x="2774" y="77"/>
                    <a:pt x="2774" y="76"/>
                  </a:cubicBezTo>
                  <a:cubicBezTo>
                    <a:pt x="2772" y="75"/>
                    <a:pt x="2772" y="75"/>
                    <a:pt x="2772" y="75"/>
                  </a:cubicBezTo>
                  <a:cubicBezTo>
                    <a:pt x="2762" y="79"/>
                    <a:pt x="2762" y="79"/>
                    <a:pt x="2762" y="79"/>
                  </a:cubicBezTo>
                  <a:cubicBezTo>
                    <a:pt x="2758" y="66"/>
                    <a:pt x="2758" y="66"/>
                    <a:pt x="2758" y="66"/>
                  </a:cubicBezTo>
                  <a:cubicBezTo>
                    <a:pt x="2757" y="65"/>
                    <a:pt x="2753" y="54"/>
                    <a:pt x="2745" y="54"/>
                  </a:cubicBezTo>
                  <a:cubicBezTo>
                    <a:pt x="2728" y="54"/>
                    <a:pt x="2728" y="54"/>
                    <a:pt x="2728" y="54"/>
                  </a:cubicBezTo>
                  <a:cubicBezTo>
                    <a:pt x="2727" y="54"/>
                    <a:pt x="2725" y="54"/>
                    <a:pt x="2723" y="54"/>
                  </a:cubicBezTo>
                  <a:cubicBezTo>
                    <a:pt x="2719" y="55"/>
                    <a:pt x="2713" y="55"/>
                    <a:pt x="2709" y="55"/>
                  </a:cubicBezTo>
                  <a:cubicBezTo>
                    <a:pt x="2705" y="55"/>
                    <a:pt x="2704" y="55"/>
                    <a:pt x="2704" y="55"/>
                  </a:cubicBezTo>
                  <a:cubicBezTo>
                    <a:pt x="2701" y="52"/>
                    <a:pt x="2697" y="52"/>
                    <a:pt x="2693" y="52"/>
                  </a:cubicBezTo>
                  <a:cubicBezTo>
                    <a:pt x="2691" y="52"/>
                    <a:pt x="2689" y="52"/>
                    <a:pt x="2689" y="52"/>
                  </a:cubicBezTo>
                  <a:cubicBezTo>
                    <a:pt x="2686" y="49"/>
                    <a:pt x="2679" y="48"/>
                    <a:pt x="2677" y="48"/>
                  </a:cubicBezTo>
                  <a:cubicBezTo>
                    <a:pt x="2676" y="48"/>
                    <a:pt x="2676" y="48"/>
                    <a:pt x="2676" y="48"/>
                  </a:cubicBezTo>
                  <a:cubicBezTo>
                    <a:pt x="2675" y="48"/>
                    <a:pt x="2675" y="48"/>
                    <a:pt x="2675" y="48"/>
                  </a:cubicBezTo>
                  <a:cubicBezTo>
                    <a:pt x="2673" y="49"/>
                    <a:pt x="2667" y="52"/>
                    <a:pt x="2663" y="52"/>
                  </a:cubicBezTo>
                  <a:cubicBezTo>
                    <a:pt x="2657" y="52"/>
                    <a:pt x="2652" y="54"/>
                    <a:pt x="2652" y="54"/>
                  </a:cubicBezTo>
                  <a:cubicBezTo>
                    <a:pt x="2651" y="55"/>
                    <a:pt x="2651" y="55"/>
                    <a:pt x="2651" y="55"/>
                  </a:cubicBezTo>
                  <a:cubicBezTo>
                    <a:pt x="2651" y="56"/>
                    <a:pt x="2651" y="56"/>
                    <a:pt x="2651" y="56"/>
                  </a:cubicBezTo>
                  <a:cubicBezTo>
                    <a:pt x="2649" y="59"/>
                    <a:pt x="2646" y="63"/>
                    <a:pt x="2643" y="63"/>
                  </a:cubicBezTo>
                  <a:cubicBezTo>
                    <a:pt x="2640" y="63"/>
                    <a:pt x="2632" y="63"/>
                    <a:pt x="2627" y="62"/>
                  </a:cubicBezTo>
                  <a:cubicBezTo>
                    <a:pt x="2633" y="56"/>
                    <a:pt x="2633" y="56"/>
                    <a:pt x="2633" y="56"/>
                  </a:cubicBezTo>
                  <a:cubicBezTo>
                    <a:pt x="2637" y="55"/>
                    <a:pt x="2641" y="53"/>
                    <a:pt x="2641" y="45"/>
                  </a:cubicBezTo>
                  <a:cubicBezTo>
                    <a:pt x="2641" y="43"/>
                    <a:pt x="2642" y="42"/>
                    <a:pt x="2642" y="41"/>
                  </a:cubicBezTo>
                  <a:cubicBezTo>
                    <a:pt x="2642" y="39"/>
                    <a:pt x="2643" y="38"/>
                    <a:pt x="2641" y="36"/>
                  </a:cubicBezTo>
                  <a:cubicBezTo>
                    <a:pt x="2640" y="34"/>
                    <a:pt x="2638" y="34"/>
                    <a:pt x="2634" y="34"/>
                  </a:cubicBezTo>
                  <a:cubicBezTo>
                    <a:pt x="2590" y="34"/>
                    <a:pt x="2590" y="34"/>
                    <a:pt x="2590" y="34"/>
                  </a:cubicBezTo>
                  <a:cubicBezTo>
                    <a:pt x="2587" y="33"/>
                    <a:pt x="2587" y="33"/>
                    <a:pt x="2587" y="33"/>
                  </a:cubicBezTo>
                  <a:cubicBezTo>
                    <a:pt x="2594" y="31"/>
                    <a:pt x="2600" y="30"/>
                    <a:pt x="2601" y="30"/>
                  </a:cubicBezTo>
                  <a:cubicBezTo>
                    <a:pt x="2605" y="30"/>
                    <a:pt x="2610" y="25"/>
                    <a:pt x="2611" y="24"/>
                  </a:cubicBezTo>
                  <a:cubicBezTo>
                    <a:pt x="2613" y="22"/>
                    <a:pt x="2613" y="22"/>
                    <a:pt x="2613" y="22"/>
                  </a:cubicBezTo>
                  <a:cubicBezTo>
                    <a:pt x="2606" y="14"/>
                    <a:pt x="2606" y="14"/>
                    <a:pt x="2606" y="14"/>
                  </a:cubicBezTo>
                  <a:cubicBezTo>
                    <a:pt x="2606" y="13"/>
                    <a:pt x="2606" y="11"/>
                    <a:pt x="2605" y="10"/>
                  </a:cubicBezTo>
                  <a:cubicBezTo>
                    <a:pt x="2604" y="8"/>
                    <a:pt x="2602" y="7"/>
                    <a:pt x="2598" y="7"/>
                  </a:cubicBezTo>
                  <a:cubicBezTo>
                    <a:pt x="2592" y="7"/>
                    <a:pt x="2592" y="7"/>
                    <a:pt x="2592" y="7"/>
                  </a:cubicBezTo>
                  <a:cubicBezTo>
                    <a:pt x="2590" y="7"/>
                    <a:pt x="2587" y="6"/>
                    <a:pt x="2584" y="6"/>
                  </a:cubicBezTo>
                  <a:cubicBezTo>
                    <a:pt x="2581" y="5"/>
                    <a:pt x="2578" y="4"/>
                    <a:pt x="2575" y="4"/>
                  </a:cubicBezTo>
                  <a:cubicBezTo>
                    <a:pt x="2573" y="4"/>
                    <a:pt x="2572" y="4"/>
                    <a:pt x="2570" y="3"/>
                  </a:cubicBezTo>
                  <a:cubicBezTo>
                    <a:pt x="2567" y="1"/>
                    <a:pt x="2563" y="0"/>
                    <a:pt x="2561" y="2"/>
                  </a:cubicBezTo>
                  <a:cubicBezTo>
                    <a:pt x="2560" y="4"/>
                    <a:pt x="2554" y="5"/>
                    <a:pt x="2551" y="5"/>
                  </a:cubicBezTo>
                  <a:cubicBezTo>
                    <a:pt x="2536" y="5"/>
                    <a:pt x="2532" y="7"/>
                    <a:pt x="2530" y="9"/>
                  </a:cubicBezTo>
                  <a:cubicBezTo>
                    <a:pt x="2528" y="10"/>
                    <a:pt x="2527" y="12"/>
                    <a:pt x="2526" y="14"/>
                  </a:cubicBezTo>
                  <a:cubicBezTo>
                    <a:pt x="2525" y="15"/>
                    <a:pt x="2524" y="17"/>
                    <a:pt x="2522" y="19"/>
                  </a:cubicBezTo>
                  <a:cubicBezTo>
                    <a:pt x="2513" y="29"/>
                    <a:pt x="2513" y="29"/>
                    <a:pt x="2513" y="29"/>
                  </a:cubicBezTo>
                  <a:cubicBezTo>
                    <a:pt x="2510" y="32"/>
                    <a:pt x="2502" y="38"/>
                    <a:pt x="2502" y="38"/>
                  </a:cubicBezTo>
                  <a:cubicBezTo>
                    <a:pt x="2495" y="46"/>
                    <a:pt x="2495" y="46"/>
                    <a:pt x="2495" y="46"/>
                  </a:cubicBezTo>
                  <a:cubicBezTo>
                    <a:pt x="2499" y="47"/>
                    <a:pt x="2499" y="47"/>
                    <a:pt x="2499" y="47"/>
                  </a:cubicBezTo>
                  <a:cubicBezTo>
                    <a:pt x="2501" y="48"/>
                    <a:pt x="2503" y="49"/>
                    <a:pt x="2504" y="49"/>
                  </a:cubicBezTo>
                  <a:cubicBezTo>
                    <a:pt x="2501" y="53"/>
                    <a:pt x="2502" y="57"/>
                    <a:pt x="2503" y="61"/>
                  </a:cubicBezTo>
                  <a:cubicBezTo>
                    <a:pt x="2499" y="61"/>
                    <a:pt x="2499" y="61"/>
                    <a:pt x="2499" y="61"/>
                  </a:cubicBezTo>
                  <a:cubicBezTo>
                    <a:pt x="2497" y="61"/>
                    <a:pt x="2495" y="61"/>
                    <a:pt x="2494" y="62"/>
                  </a:cubicBezTo>
                  <a:cubicBezTo>
                    <a:pt x="2492" y="62"/>
                    <a:pt x="2490" y="63"/>
                    <a:pt x="2486" y="63"/>
                  </a:cubicBezTo>
                  <a:cubicBezTo>
                    <a:pt x="2453" y="63"/>
                    <a:pt x="2453" y="63"/>
                    <a:pt x="2453" y="63"/>
                  </a:cubicBezTo>
                  <a:cubicBezTo>
                    <a:pt x="2462" y="79"/>
                    <a:pt x="2462" y="79"/>
                    <a:pt x="2462" y="79"/>
                  </a:cubicBezTo>
                  <a:cubicBezTo>
                    <a:pt x="2464" y="79"/>
                    <a:pt x="2464" y="79"/>
                    <a:pt x="2464" y="79"/>
                  </a:cubicBezTo>
                  <a:cubicBezTo>
                    <a:pt x="2465" y="79"/>
                    <a:pt x="2468" y="80"/>
                    <a:pt x="2470" y="82"/>
                  </a:cubicBezTo>
                  <a:cubicBezTo>
                    <a:pt x="2467" y="81"/>
                    <a:pt x="2464" y="81"/>
                    <a:pt x="2462" y="80"/>
                  </a:cubicBezTo>
                  <a:cubicBezTo>
                    <a:pt x="2459" y="79"/>
                    <a:pt x="2457" y="78"/>
                    <a:pt x="2455" y="78"/>
                  </a:cubicBezTo>
                  <a:cubicBezTo>
                    <a:pt x="2432" y="78"/>
                    <a:pt x="2432" y="78"/>
                    <a:pt x="2432" y="78"/>
                  </a:cubicBezTo>
                  <a:cubicBezTo>
                    <a:pt x="2435" y="83"/>
                    <a:pt x="2435" y="83"/>
                    <a:pt x="2435" y="83"/>
                  </a:cubicBezTo>
                  <a:cubicBezTo>
                    <a:pt x="2435" y="84"/>
                    <a:pt x="2436" y="86"/>
                    <a:pt x="2435" y="87"/>
                  </a:cubicBezTo>
                  <a:cubicBezTo>
                    <a:pt x="2435" y="88"/>
                    <a:pt x="2433" y="89"/>
                    <a:pt x="2428" y="89"/>
                  </a:cubicBezTo>
                  <a:cubicBezTo>
                    <a:pt x="2423" y="89"/>
                    <a:pt x="2419" y="89"/>
                    <a:pt x="2417" y="89"/>
                  </a:cubicBezTo>
                  <a:cubicBezTo>
                    <a:pt x="2419" y="88"/>
                    <a:pt x="2421" y="86"/>
                    <a:pt x="2420" y="84"/>
                  </a:cubicBezTo>
                  <a:cubicBezTo>
                    <a:pt x="2419" y="81"/>
                    <a:pt x="2415" y="80"/>
                    <a:pt x="2408" y="80"/>
                  </a:cubicBezTo>
                  <a:cubicBezTo>
                    <a:pt x="2390" y="80"/>
                    <a:pt x="2385" y="79"/>
                    <a:pt x="2385" y="79"/>
                  </a:cubicBezTo>
                  <a:cubicBezTo>
                    <a:pt x="2368" y="78"/>
                    <a:pt x="2368" y="78"/>
                    <a:pt x="2368" y="78"/>
                  </a:cubicBezTo>
                  <a:cubicBezTo>
                    <a:pt x="2365" y="78"/>
                    <a:pt x="2359" y="76"/>
                    <a:pt x="2353" y="83"/>
                  </a:cubicBezTo>
                  <a:cubicBezTo>
                    <a:pt x="2350" y="86"/>
                    <a:pt x="2347" y="87"/>
                    <a:pt x="2345" y="87"/>
                  </a:cubicBezTo>
                  <a:cubicBezTo>
                    <a:pt x="2342" y="88"/>
                    <a:pt x="2342" y="88"/>
                    <a:pt x="2342" y="88"/>
                  </a:cubicBezTo>
                  <a:cubicBezTo>
                    <a:pt x="2343" y="90"/>
                    <a:pt x="2343" y="90"/>
                    <a:pt x="2343" y="90"/>
                  </a:cubicBezTo>
                  <a:cubicBezTo>
                    <a:pt x="2343" y="93"/>
                    <a:pt x="2345" y="93"/>
                    <a:pt x="2346" y="93"/>
                  </a:cubicBezTo>
                  <a:cubicBezTo>
                    <a:pt x="2347" y="94"/>
                    <a:pt x="2349" y="94"/>
                    <a:pt x="2351" y="95"/>
                  </a:cubicBezTo>
                  <a:cubicBezTo>
                    <a:pt x="2348" y="96"/>
                    <a:pt x="2345" y="97"/>
                    <a:pt x="2342" y="97"/>
                  </a:cubicBezTo>
                  <a:cubicBezTo>
                    <a:pt x="2332" y="97"/>
                    <a:pt x="2325" y="97"/>
                    <a:pt x="2322" y="100"/>
                  </a:cubicBezTo>
                  <a:cubicBezTo>
                    <a:pt x="2320" y="101"/>
                    <a:pt x="2319" y="102"/>
                    <a:pt x="2315" y="102"/>
                  </a:cubicBezTo>
                  <a:cubicBezTo>
                    <a:pt x="2311" y="102"/>
                    <a:pt x="2299" y="105"/>
                    <a:pt x="2295" y="106"/>
                  </a:cubicBezTo>
                  <a:cubicBezTo>
                    <a:pt x="2293" y="106"/>
                    <a:pt x="2287" y="106"/>
                    <a:pt x="2282" y="111"/>
                  </a:cubicBezTo>
                  <a:cubicBezTo>
                    <a:pt x="2279" y="114"/>
                    <a:pt x="2270" y="117"/>
                    <a:pt x="2264" y="118"/>
                  </a:cubicBezTo>
                  <a:cubicBezTo>
                    <a:pt x="2264" y="118"/>
                    <a:pt x="2257" y="120"/>
                    <a:pt x="2254" y="124"/>
                  </a:cubicBezTo>
                  <a:cubicBezTo>
                    <a:pt x="2253" y="125"/>
                    <a:pt x="2252" y="127"/>
                    <a:pt x="2251" y="128"/>
                  </a:cubicBezTo>
                  <a:cubicBezTo>
                    <a:pt x="2250" y="131"/>
                    <a:pt x="2250" y="131"/>
                    <a:pt x="2248" y="131"/>
                  </a:cubicBezTo>
                  <a:cubicBezTo>
                    <a:pt x="2235" y="131"/>
                    <a:pt x="2235" y="131"/>
                    <a:pt x="2235" y="131"/>
                  </a:cubicBezTo>
                  <a:cubicBezTo>
                    <a:pt x="2228" y="132"/>
                    <a:pt x="2228" y="132"/>
                    <a:pt x="2228" y="132"/>
                  </a:cubicBezTo>
                  <a:cubicBezTo>
                    <a:pt x="2232" y="136"/>
                    <a:pt x="2232" y="136"/>
                    <a:pt x="2232" y="136"/>
                  </a:cubicBezTo>
                  <a:cubicBezTo>
                    <a:pt x="2231" y="136"/>
                    <a:pt x="2231" y="136"/>
                    <a:pt x="2230" y="136"/>
                  </a:cubicBezTo>
                  <a:cubicBezTo>
                    <a:pt x="2221" y="136"/>
                    <a:pt x="2219" y="137"/>
                    <a:pt x="2215" y="141"/>
                  </a:cubicBezTo>
                  <a:cubicBezTo>
                    <a:pt x="2211" y="145"/>
                    <a:pt x="2212" y="153"/>
                    <a:pt x="2212" y="155"/>
                  </a:cubicBezTo>
                  <a:cubicBezTo>
                    <a:pt x="2212" y="157"/>
                    <a:pt x="2212" y="157"/>
                    <a:pt x="2212" y="157"/>
                  </a:cubicBezTo>
                  <a:cubicBezTo>
                    <a:pt x="2214" y="158"/>
                    <a:pt x="2214" y="158"/>
                    <a:pt x="2214" y="158"/>
                  </a:cubicBezTo>
                  <a:cubicBezTo>
                    <a:pt x="2214" y="158"/>
                    <a:pt x="2214" y="158"/>
                    <a:pt x="2214" y="158"/>
                  </a:cubicBezTo>
                  <a:cubicBezTo>
                    <a:pt x="2213" y="161"/>
                    <a:pt x="2212" y="166"/>
                    <a:pt x="2212" y="168"/>
                  </a:cubicBezTo>
                  <a:cubicBezTo>
                    <a:pt x="2212" y="170"/>
                    <a:pt x="2212" y="170"/>
                    <a:pt x="2212" y="170"/>
                  </a:cubicBezTo>
                  <a:cubicBezTo>
                    <a:pt x="2232" y="183"/>
                    <a:pt x="2232" y="183"/>
                    <a:pt x="2232" y="183"/>
                  </a:cubicBezTo>
                  <a:cubicBezTo>
                    <a:pt x="2232" y="187"/>
                    <a:pt x="2232" y="187"/>
                    <a:pt x="2232" y="187"/>
                  </a:cubicBezTo>
                  <a:cubicBezTo>
                    <a:pt x="2230" y="187"/>
                    <a:pt x="2225" y="187"/>
                    <a:pt x="2221" y="187"/>
                  </a:cubicBezTo>
                  <a:cubicBezTo>
                    <a:pt x="2219" y="187"/>
                    <a:pt x="2219" y="187"/>
                    <a:pt x="2219" y="186"/>
                  </a:cubicBezTo>
                  <a:cubicBezTo>
                    <a:pt x="2218" y="186"/>
                    <a:pt x="2217" y="184"/>
                    <a:pt x="2214" y="184"/>
                  </a:cubicBezTo>
                  <a:cubicBezTo>
                    <a:pt x="2212" y="184"/>
                    <a:pt x="2210" y="184"/>
                    <a:pt x="2207" y="186"/>
                  </a:cubicBezTo>
                  <a:cubicBezTo>
                    <a:pt x="2205" y="187"/>
                    <a:pt x="2203" y="187"/>
                    <a:pt x="2201" y="188"/>
                  </a:cubicBezTo>
                  <a:cubicBezTo>
                    <a:pt x="2197" y="189"/>
                    <a:pt x="2197" y="189"/>
                    <a:pt x="2193" y="189"/>
                  </a:cubicBezTo>
                  <a:cubicBezTo>
                    <a:pt x="2191" y="189"/>
                    <a:pt x="2188" y="189"/>
                    <a:pt x="2185" y="189"/>
                  </a:cubicBezTo>
                  <a:cubicBezTo>
                    <a:pt x="2182" y="188"/>
                    <a:pt x="2177" y="188"/>
                    <a:pt x="2174" y="188"/>
                  </a:cubicBezTo>
                  <a:cubicBezTo>
                    <a:pt x="2169" y="188"/>
                    <a:pt x="2166" y="189"/>
                    <a:pt x="2165" y="190"/>
                  </a:cubicBezTo>
                  <a:cubicBezTo>
                    <a:pt x="2163" y="193"/>
                    <a:pt x="2151" y="195"/>
                    <a:pt x="2147" y="195"/>
                  </a:cubicBezTo>
                  <a:cubicBezTo>
                    <a:pt x="2127" y="195"/>
                    <a:pt x="2127" y="195"/>
                    <a:pt x="2127" y="195"/>
                  </a:cubicBezTo>
                  <a:cubicBezTo>
                    <a:pt x="2123" y="195"/>
                    <a:pt x="2121" y="196"/>
                    <a:pt x="2119" y="197"/>
                  </a:cubicBezTo>
                  <a:cubicBezTo>
                    <a:pt x="2102" y="197"/>
                    <a:pt x="2102" y="197"/>
                    <a:pt x="2102" y="197"/>
                  </a:cubicBezTo>
                  <a:cubicBezTo>
                    <a:pt x="2092" y="215"/>
                    <a:pt x="2092" y="215"/>
                    <a:pt x="2092" y="215"/>
                  </a:cubicBezTo>
                  <a:cubicBezTo>
                    <a:pt x="2092" y="216"/>
                    <a:pt x="2092" y="216"/>
                    <a:pt x="2092" y="216"/>
                  </a:cubicBezTo>
                  <a:cubicBezTo>
                    <a:pt x="2091" y="218"/>
                    <a:pt x="2090" y="225"/>
                    <a:pt x="2093" y="229"/>
                  </a:cubicBezTo>
                  <a:cubicBezTo>
                    <a:pt x="2094" y="230"/>
                    <a:pt x="2095" y="230"/>
                    <a:pt x="2097" y="231"/>
                  </a:cubicBezTo>
                  <a:cubicBezTo>
                    <a:pt x="2098" y="232"/>
                    <a:pt x="2099" y="233"/>
                    <a:pt x="2099" y="234"/>
                  </a:cubicBezTo>
                  <a:cubicBezTo>
                    <a:pt x="2099" y="236"/>
                    <a:pt x="2099" y="238"/>
                    <a:pt x="2099" y="240"/>
                  </a:cubicBezTo>
                  <a:cubicBezTo>
                    <a:pt x="2099" y="243"/>
                    <a:pt x="2098" y="245"/>
                    <a:pt x="2098" y="247"/>
                  </a:cubicBezTo>
                  <a:cubicBezTo>
                    <a:pt x="2098" y="254"/>
                    <a:pt x="2101" y="259"/>
                    <a:pt x="2107" y="259"/>
                  </a:cubicBezTo>
                  <a:cubicBezTo>
                    <a:pt x="2109" y="259"/>
                    <a:pt x="2110" y="258"/>
                    <a:pt x="2111" y="256"/>
                  </a:cubicBezTo>
                  <a:cubicBezTo>
                    <a:pt x="2111" y="257"/>
                    <a:pt x="2112" y="257"/>
                    <a:pt x="2112" y="258"/>
                  </a:cubicBezTo>
                  <a:cubicBezTo>
                    <a:pt x="2118" y="264"/>
                    <a:pt x="2125" y="265"/>
                    <a:pt x="2129" y="264"/>
                  </a:cubicBezTo>
                  <a:cubicBezTo>
                    <a:pt x="2135" y="271"/>
                    <a:pt x="2135" y="271"/>
                    <a:pt x="2135" y="271"/>
                  </a:cubicBezTo>
                  <a:cubicBezTo>
                    <a:pt x="2139" y="279"/>
                    <a:pt x="2139" y="279"/>
                    <a:pt x="2139" y="279"/>
                  </a:cubicBezTo>
                  <a:cubicBezTo>
                    <a:pt x="2139" y="280"/>
                    <a:pt x="2139" y="280"/>
                    <a:pt x="2139" y="280"/>
                  </a:cubicBezTo>
                  <a:cubicBezTo>
                    <a:pt x="2139" y="280"/>
                    <a:pt x="2140" y="280"/>
                    <a:pt x="2140" y="281"/>
                  </a:cubicBezTo>
                  <a:cubicBezTo>
                    <a:pt x="2135" y="280"/>
                    <a:pt x="2125" y="278"/>
                    <a:pt x="2120" y="278"/>
                  </a:cubicBezTo>
                  <a:cubicBezTo>
                    <a:pt x="2107" y="269"/>
                    <a:pt x="2107" y="269"/>
                    <a:pt x="2107" y="269"/>
                  </a:cubicBezTo>
                  <a:cubicBezTo>
                    <a:pt x="2106" y="269"/>
                    <a:pt x="2106" y="269"/>
                    <a:pt x="2106" y="269"/>
                  </a:cubicBezTo>
                  <a:cubicBezTo>
                    <a:pt x="2103" y="268"/>
                    <a:pt x="2094" y="266"/>
                    <a:pt x="2091" y="262"/>
                  </a:cubicBezTo>
                  <a:cubicBezTo>
                    <a:pt x="2085" y="256"/>
                    <a:pt x="2077" y="252"/>
                    <a:pt x="2069" y="252"/>
                  </a:cubicBezTo>
                  <a:cubicBezTo>
                    <a:pt x="2066" y="252"/>
                    <a:pt x="2061" y="251"/>
                    <a:pt x="2058" y="250"/>
                  </a:cubicBezTo>
                  <a:cubicBezTo>
                    <a:pt x="2057" y="249"/>
                    <a:pt x="2054" y="247"/>
                    <a:pt x="2050" y="245"/>
                  </a:cubicBezTo>
                  <a:cubicBezTo>
                    <a:pt x="2038" y="241"/>
                    <a:pt x="2029" y="241"/>
                    <a:pt x="2029" y="241"/>
                  </a:cubicBezTo>
                  <a:cubicBezTo>
                    <a:pt x="2027" y="240"/>
                    <a:pt x="2027" y="240"/>
                    <a:pt x="2027" y="240"/>
                  </a:cubicBezTo>
                  <a:cubicBezTo>
                    <a:pt x="2018" y="251"/>
                    <a:pt x="2018" y="251"/>
                    <a:pt x="2018" y="251"/>
                  </a:cubicBezTo>
                  <a:cubicBezTo>
                    <a:pt x="2018" y="252"/>
                    <a:pt x="2018" y="252"/>
                    <a:pt x="2018" y="252"/>
                  </a:cubicBezTo>
                  <a:cubicBezTo>
                    <a:pt x="2017" y="253"/>
                    <a:pt x="2016" y="258"/>
                    <a:pt x="2019" y="262"/>
                  </a:cubicBezTo>
                  <a:cubicBezTo>
                    <a:pt x="2020" y="263"/>
                    <a:pt x="2022" y="264"/>
                    <a:pt x="2024" y="264"/>
                  </a:cubicBezTo>
                  <a:cubicBezTo>
                    <a:pt x="2025" y="267"/>
                    <a:pt x="2027" y="269"/>
                    <a:pt x="2033" y="269"/>
                  </a:cubicBezTo>
                  <a:cubicBezTo>
                    <a:pt x="2036" y="269"/>
                    <a:pt x="2038" y="269"/>
                    <a:pt x="2039" y="268"/>
                  </a:cubicBezTo>
                  <a:cubicBezTo>
                    <a:pt x="2039" y="269"/>
                    <a:pt x="2040" y="270"/>
                    <a:pt x="2041" y="271"/>
                  </a:cubicBezTo>
                  <a:cubicBezTo>
                    <a:pt x="2027" y="271"/>
                    <a:pt x="2027" y="271"/>
                    <a:pt x="2027" y="271"/>
                  </a:cubicBezTo>
                  <a:cubicBezTo>
                    <a:pt x="2024" y="271"/>
                    <a:pt x="2022" y="270"/>
                    <a:pt x="2020" y="269"/>
                  </a:cubicBezTo>
                  <a:cubicBezTo>
                    <a:pt x="2019" y="268"/>
                    <a:pt x="2016" y="266"/>
                    <a:pt x="2013" y="266"/>
                  </a:cubicBezTo>
                  <a:cubicBezTo>
                    <a:pt x="2011" y="266"/>
                    <a:pt x="2010" y="266"/>
                    <a:pt x="2009" y="266"/>
                  </a:cubicBezTo>
                  <a:cubicBezTo>
                    <a:pt x="2004" y="265"/>
                    <a:pt x="2002" y="266"/>
                    <a:pt x="2000" y="268"/>
                  </a:cubicBezTo>
                  <a:cubicBezTo>
                    <a:pt x="1999" y="270"/>
                    <a:pt x="2000" y="273"/>
                    <a:pt x="2001" y="275"/>
                  </a:cubicBezTo>
                  <a:cubicBezTo>
                    <a:pt x="2004" y="280"/>
                    <a:pt x="2011" y="288"/>
                    <a:pt x="2016" y="292"/>
                  </a:cubicBezTo>
                  <a:cubicBezTo>
                    <a:pt x="2017" y="293"/>
                    <a:pt x="2018" y="294"/>
                    <a:pt x="2018" y="295"/>
                  </a:cubicBezTo>
                  <a:cubicBezTo>
                    <a:pt x="2020" y="296"/>
                    <a:pt x="2026" y="303"/>
                    <a:pt x="2036" y="303"/>
                  </a:cubicBezTo>
                  <a:cubicBezTo>
                    <a:pt x="2038" y="303"/>
                    <a:pt x="2040" y="302"/>
                    <a:pt x="2041" y="302"/>
                  </a:cubicBezTo>
                  <a:cubicBezTo>
                    <a:pt x="2043" y="304"/>
                    <a:pt x="2050" y="309"/>
                    <a:pt x="2055" y="314"/>
                  </a:cubicBezTo>
                  <a:cubicBezTo>
                    <a:pt x="2054" y="314"/>
                    <a:pt x="2054" y="314"/>
                    <a:pt x="2054" y="314"/>
                  </a:cubicBezTo>
                  <a:cubicBezTo>
                    <a:pt x="2053" y="314"/>
                    <a:pt x="2053" y="314"/>
                    <a:pt x="2052" y="313"/>
                  </a:cubicBezTo>
                  <a:cubicBezTo>
                    <a:pt x="2050" y="310"/>
                    <a:pt x="2048" y="308"/>
                    <a:pt x="2041" y="308"/>
                  </a:cubicBezTo>
                  <a:cubicBezTo>
                    <a:pt x="2033" y="308"/>
                    <a:pt x="2022" y="302"/>
                    <a:pt x="2022" y="302"/>
                  </a:cubicBezTo>
                  <a:cubicBezTo>
                    <a:pt x="2021" y="301"/>
                    <a:pt x="2021" y="301"/>
                    <a:pt x="2021" y="301"/>
                  </a:cubicBezTo>
                  <a:cubicBezTo>
                    <a:pt x="2020" y="301"/>
                    <a:pt x="2020" y="301"/>
                    <a:pt x="2020" y="301"/>
                  </a:cubicBezTo>
                  <a:cubicBezTo>
                    <a:pt x="2020" y="301"/>
                    <a:pt x="2010" y="300"/>
                    <a:pt x="2002" y="300"/>
                  </a:cubicBezTo>
                  <a:cubicBezTo>
                    <a:pt x="1998" y="300"/>
                    <a:pt x="1995" y="299"/>
                    <a:pt x="1993" y="299"/>
                  </a:cubicBezTo>
                  <a:cubicBezTo>
                    <a:pt x="1994" y="295"/>
                    <a:pt x="1995" y="290"/>
                    <a:pt x="1991" y="286"/>
                  </a:cubicBezTo>
                  <a:cubicBezTo>
                    <a:pt x="1989" y="283"/>
                    <a:pt x="1988" y="278"/>
                    <a:pt x="1988" y="275"/>
                  </a:cubicBezTo>
                  <a:cubicBezTo>
                    <a:pt x="1991" y="274"/>
                    <a:pt x="1996" y="270"/>
                    <a:pt x="1996" y="263"/>
                  </a:cubicBezTo>
                  <a:cubicBezTo>
                    <a:pt x="1996" y="248"/>
                    <a:pt x="1996" y="248"/>
                    <a:pt x="1996" y="248"/>
                  </a:cubicBezTo>
                  <a:cubicBezTo>
                    <a:pt x="1988" y="227"/>
                    <a:pt x="1988" y="227"/>
                    <a:pt x="1988" y="227"/>
                  </a:cubicBezTo>
                  <a:cubicBezTo>
                    <a:pt x="1980" y="230"/>
                    <a:pt x="1980" y="230"/>
                    <a:pt x="1980" y="230"/>
                  </a:cubicBezTo>
                  <a:cubicBezTo>
                    <a:pt x="1978" y="230"/>
                    <a:pt x="1972" y="233"/>
                    <a:pt x="1971" y="237"/>
                  </a:cubicBezTo>
                  <a:cubicBezTo>
                    <a:pt x="1971" y="240"/>
                    <a:pt x="1972" y="242"/>
                    <a:pt x="1973" y="244"/>
                  </a:cubicBezTo>
                  <a:cubicBezTo>
                    <a:pt x="1976" y="246"/>
                    <a:pt x="1976" y="247"/>
                    <a:pt x="1976" y="250"/>
                  </a:cubicBezTo>
                  <a:cubicBezTo>
                    <a:pt x="1975" y="251"/>
                    <a:pt x="1975" y="252"/>
                    <a:pt x="1975" y="253"/>
                  </a:cubicBezTo>
                  <a:cubicBezTo>
                    <a:pt x="1975" y="255"/>
                    <a:pt x="1975" y="255"/>
                    <a:pt x="1975" y="255"/>
                  </a:cubicBezTo>
                  <a:cubicBezTo>
                    <a:pt x="1975" y="258"/>
                    <a:pt x="1976" y="263"/>
                    <a:pt x="1974" y="265"/>
                  </a:cubicBezTo>
                  <a:cubicBezTo>
                    <a:pt x="1972" y="265"/>
                    <a:pt x="1969" y="265"/>
                    <a:pt x="1968" y="267"/>
                  </a:cubicBezTo>
                  <a:cubicBezTo>
                    <a:pt x="1967" y="267"/>
                    <a:pt x="1964" y="267"/>
                    <a:pt x="1961" y="267"/>
                  </a:cubicBezTo>
                  <a:cubicBezTo>
                    <a:pt x="1960" y="267"/>
                    <a:pt x="1958" y="267"/>
                    <a:pt x="1957" y="267"/>
                  </a:cubicBezTo>
                  <a:cubicBezTo>
                    <a:pt x="1955" y="267"/>
                    <a:pt x="1947" y="267"/>
                    <a:pt x="1947" y="277"/>
                  </a:cubicBezTo>
                  <a:cubicBezTo>
                    <a:pt x="1947" y="283"/>
                    <a:pt x="1941" y="290"/>
                    <a:pt x="1939" y="293"/>
                  </a:cubicBezTo>
                  <a:cubicBezTo>
                    <a:pt x="1937" y="295"/>
                    <a:pt x="1937" y="295"/>
                    <a:pt x="1937" y="295"/>
                  </a:cubicBezTo>
                  <a:cubicBezTo>
                    <a:pt x="1939" y="297"/>
                    <a:pt x="1939" y="297"/>
                    <a:pt x="1939" y="297"/>
                  </a:cubicBezTo>
                  <a:cubicBezTo>
                    <a:pt x="1939" y="297"/>
                    <a:pt x="1949" y="308"/>
                    <a:pt x="1956" y="316"/>
                  </a:cubicBezTo>
                  <a:cubicBezTo>
                    <a:pt x="1961" y="321"/>
                    <a:pt x="1961" y="329"/>
                    <a:pt x="1962" y="332"/>
                  </a:cubicBezTo>
                  <a:cubicBezTo>
                    <a:pt x="1951" y="347"/>
                    <a:pt x="1951" y="347"/>
                    <a:pt x="1951" y="347"/>
                  </a:cubicBezTo>
                  <a:cubicBezTo>
                    <a:pt x="1951" y="349"/>
                    <a:pt x="1951" y="349"/>
                    <a:pt x="1951" y="349"/>
                  </a:cubicBezTo>
                  <a:cubicBezTo>
                    <a:pt x="1951" y="349"/>
                    <a:pt x="1949" y="358"/>
                    <a:pt x="1949" y="365"/>
                  </a:cubicBezTo>
                  <a:cubicBezTo>
                    <a:pt x="1949" y="371"/>
                    <a:pt x="1954" y="387"/>
                    <a:pt x="1954" y="388"/>
                  </a:cubicBezTo>
                  <a:cubicBezTo>
                    <a:pt x="1958" y="398"/>
                    <a:pt x="1958" y="398"/>
                    <a:pt x="1958" y="398"/>
                  </a:cubicBezTo>
                  <a:cubicBezTo>
                    <a:pt x="1959" y="399"/>
                    <a:pt x="1959" y="399"/>
                    <a:pt x="1959" y="399"/>
                  </a:cubicBezTo>
                  <a:cubicBezTo>
                    <a:pt x="1960" y="399"/>
                    <a:pt x="1966" y="401"/>
                    <a:pt x="1972" y="401"/>
                  </a:cubicBezTo>
                  <a:cubicBezTo>
                    <a:pt x="1977" y="401"/>
                    <a:pt x="1980" y="400"/>
                    <a:pt x="1982" y="398"/>
                  </a:cubicBezTo>
                  <a:cubicBezTo>
                    <a:pt x="1983" y="397"/>
                    <a:pt x="1983" y="396"/>
                    <a:pt x="1984" y="395"/>
                  </a:cubicBezTo>
                  <a:cubicBezTo>
                    <a:pt x="1986" y="393"/>
                    <a:pt x="1986" y="392"/>
                    <a:pt x="1990" y="392"/>
                  </a:cubicBezTo>
                  <a:cubicBezTo>
                    <a:pt x="2003" y="392"/>
                    <a:pt x="2003" y="392"/>
                    <a:pt x="2003" y="392"/>
                  </a:cubicBezTo>
                  <a:cubicBezTo>
                    <a:pt x="2013" y="397"/>
                    <a:pt x="2013" y="397"/>
                    <a:pt x="2013" y="397"/>
                  </a:cubicBezTo>
                  <a:cubicBezTo>
                    <a:pt x="2014" y="397"/>
                    <a:pt x="2014" y="397"/>
                    <a:pt x="2014" y="397"/>
                  </a:cubicBezTo>
                  <a:cubicBezTo>
                    <a:pt x="2018" y="397"/>
                    <a:pt x="2023" y="398"/>
                    <a:pt x="2025" y="400"/>
                  </a:cubicBezTo>
                  <a:cubicBezTo>
                    <a:pt x="2027" y="402"/>
                    <a:pt x="2030" y="403"/>
                    <a:pt x="2032" y="403"/>
                  </a:cubicBezTo>
                  <a:cubicBezTo>
                    <a:pt x="2034" y="404"/>
                    <a:pt x="2034" y="404"/>
                    <a:pt x="2034" y="405"/>
                  </a:cubicBezTo>
                  <a:cubicBezTo>
                    <a:pt x="2034" y="407"/>
                    <a:pt x="2034" y="409"/>
                    <a:pt x="2033" y="411"/>
                  </a:cubicBezTo>
                  <a:cubicBezTo>
                    <a:pt x="2032" y="416"/>
                    <a:pt x="2031" y="421"/>
                    <a:pt x="2035" y="425"/>
                  </a:cubicBezTo>
                  <a:cubicBezTo>
                    <a:pt x="2037" y="427"/>
                    <a:pt x="2033" y="431"/>
                    <a:pt x="2033" y="432"/>
                  </a:cubicBezTo>
                  <a:cubicBezTo>
                    <a:pt x="2032" y="433"/>
                    <a:pt x="2032" y="433"/>
                    <a:pt x="2032" y="433"/>
                  </a:cubicBezTo>
                  <a:cubicBezTo>
                    <a:pt x="2031" y="440"/>
                    <a:pt x="2031" y="440"/>
                    <a:pt x="2031" y="440"/>
                  </a:cubicBezTo>
                  <a:cubicBezTo>
                    <a:pt x="2030" y="439"/>
                    <a:pt x="2030" y="438"/>
                    <a:pt x="2029" y="438"/>
                  </a:cubicBezTo>
                  <a:cubicBezTo>
                    <a:pt x="2028" y="436"/>
                    <a:pt x="2028" y="425"/>
                    <a:pt x="2029" y="416"/>
                  </a:cubicBezTo>
                  <a:cubicBezTo>
                    <a:pt x="2029" y="415"/>
                    <a:pt x="2029" y="415"/>
                    <a:pt x="2029" y="415"/>
                  </a:cubicBezTo>
                  <a:cubicBezTo>
                    <a:pt x="2015" y="399"/>
                    <a:pt x="2015" y="399"/>
                    <a:pt x="2015" y="399"/>
                  </a:cubicBezTo>
                  <a:cubicBezTo>
                    <a:pt x="1992" y="399"/>
                    <a:pt x="1992" y="399"/>
                    <a:pt x="1992" y="399"/>
                  </a:cubicBezTo>
                  <a:cubicBezTo>
                    <a:pt x="1989" y="400"/>
                    <a:pt x="1976" y="400"/>
                    <a:pt x="1972" y="404"/>
                  </a:cubicBezTo>
                  <a:cubicBezTo>
                    <a:pt x="1972" y="405"/>
                    <a:pt x="1971" y="405"/>
                    <a:pt x="1971" y="405"/>
                  </a:cubicBezTo>
                  <a:cubicBezTo>
                    <a:pt x="1969" y="408"/>
                    <a:pt x="1969" y="408"/>
                    <a:pt x="1969" y="408"/>
                  </a:cubicBezTo>
                  <a:cubicBezTo>
                    <a:pt x="1963" y="415"/>
                    <a:pt x="1962" y="423"/>
                    <a:pt x="1967" y="428"/>
                  </a:cubicBezTo>
                  <a:cubicBezTo>
                    <a:pt x="1968" y="430"/>
                    <a:pt x="1971" y="432"/>
                    <a:pt x="1973" y="433"/>
                  </a:cubicBezTo>
                  <a:cubicBezTo>
                    <a:pt x="1974" y="434"/>
                    <a:pt x="1976" y="435"/>
                    <a:pt x="1976" y="436"/>
                  </a:cubicBezTo>
                  <a:cubicBezTo>
                    <a:pt x="1973" y="440"/>
                    <a:pt x="1971" y="445"/>
                    <a:pt x="1970" y="447"/>
                  </a:cubicBezTo>
                  <a:cubicBezTo>
                    <a:pt x="1961" y="457"/>
                    <a:pt x="1961" y="457"/>
                    <a:pt x="1961" y="457"/>
                  </a:cubicBezTo>
                  <a:cubicBezTo>
                    <a:pt x="1957" y="461"/>
                    <a:pt x="1957" y="461"/>
                    <a:pt x="1957" y="461"/>
                  </a:cubicBezTo>
                  <a:cubicBezTo>
                    <a:pt x="1953" y="477"/>
                    <a:pt x="1953" y="477"/>
                    <a:pt x="1953" y="477"/>
                  </a:cubicBezTo>
                  <a:cubicBezTo>
                    <a:pt x="1922" y="489"/>
                    <a:pt x="1922" y="489"/>
                    <a:pt x="1922" y="489"/>
                  </a:cubicBezTo>
                  <a:cubicBezTo>
                    <a:pt x="1922" y="491"/>
                    <a:pt x="1922" y="491"/>
                    <a:pt x="1922" y="491"/>
                  </a:cubicBezTo>
                  <a:cubicBezTo>
                    <a:pt x="1923" y="495"/>
                    <a:pt x="1923" y="500"/>
                    <a:pt x="1923" y="502"/>
                  </a:cubicBezTo>
                  <a:cubicBezTo>
                    <a:pt x="1922" y="502"/>
                    <a:pt x="1921" y="501"/>
                    <a:pt x="1919" y="501"/>
                  </a:cubicBezTo>
                  <a:cubicBezTo>
                    <a:pt x="1916" y="501"/>
                    <a:pt x="1911" y="500"/>
                    <a:pt x="1904" y="500"/>
                  </a:cubicBezTo>
                  <a:cubicBezTo>
                    <a:pt x="1892" y="500"/>
                    <a:pt x="1881" y="499"/>
                    <a:pt x="1881" y="499"/>
                  </a:cubicBezTo>
                  <a:cubicBezTo>
                    <a:pt x="1875" y="499"/>
                    <a:pt x="1875" y="499"/>
                    <a:pt x="1875" y="499"/>
                  </a:cubicBezTo>
                  <a:cubicBezTo>
                    <a:pt x="1876" y="499"/>
                    <a:pt x="1876" y="498"/>
                    <a:pt x="1877" y="498"/>
                  </a:cubicBezTo>
                  <a:cubicBezTo>
                    <a:pt x="1887" y="493"/>
                    <a:pt x="1890" y="494"/>
                    <a:pt x="1891" y="494"/>
                  </a:cubicBezTo>
                  <a:cubicBezTo>
                    <a:pt x="1891" y="495"/>
                    <a:pt x="1891" y="495"/>
                    <a:pt x="1891" y="495"/>
                  </a:cubicBezTo>
                  <a:cubicBezTo>
                    <a:pt x="1893" y="495"/>
                    <a:pt x="1893" y="495"/>
                    <a:pt x="1893" y="495"/>
                  </a:cubicBezTo>
                  <a:cubicBezTo>
                    <a:pt x="1899" y="495"/>
                    <a:pt x="1908" y="494"/>
                    <a:pt x="1908" y="488"/>
                  </a:cubicBezTo>
                  <a:cubicBezTo>
                    <a:pt x="1908" y="485"/>
                    <a:pt x="1907" y="484"/>
                    <a:pt x="1906" y="483"/>
                  </a:cubicBezTo>
                  <a:cubicBezTo>
                    <a:pt x="1906" y="482"/>
                    <a:pt x="1907" y="481"/>
                    <a:pt x="1909" y="480"/>
                  </a:cubicBezTo>
                  <a:cubicBezTo>
                    <a:pt x="1927" y="460"/>
                    <a:pt x="1927" y="460"/>
                    <a:pt x="1927" y="460"/>
                  </a:cubicBezTo>
                  <a:cubicBezTo>
                    <a:pt x="1931" y="456"/>
                    <a:pt x="1933" y="455"/>
                    <a:pt x="1935" y="454"/>
                  </a:cubicBezTo>
                  <a:cubicBezTo>
                    <a:pt x="1937" y="453"/>
                    <a:pt x="1939" y="453"/>
                    <a:pt x="1941" y="450"/>
                  </a:cubicBezTo>
                  <a:cubicBezTo>
                    <a:pt x="1945" y="446"/>
                    <a:pt x="1948" y="440"/>
                    <a:pt x="1948" y="439"/>
                  </a:cubicBezTo>
                  <a:cubicBezTo>
                    <a:pt x="1949" y="437"/>
                    <a:pt x="1949" y="437"/>
                    <a:pt x="1949" y="437"/>
                  </a:cubicBezTo>
                  <a:cubicBezTo>
                    <a:pt x="1947" y="436"/>
                    <a:pt x="1947" y="436"/>
                    <a:pt x="1947" y="436"/>
                  </a:cubicBezTo>
                  <a:cubicBezTo>
                    <a:pt x="1947" y="435"/>
                    <a:pt x="1946" y="433"/>
                    <a:pt x="1945" y="433"/>
                  </a:cubicBezTo>
                  <a:cubicBezTo>
                    <a:pt x="1946" y="433"/>
                    <a:pt x="1946" y="432"/>
                    <a:pt x="1947" y="432"/>
                  </a:cubicBezTo>
                  <a:cubicBezTo>
                    <a:pt x="1950" y="429"/>
                    <a:pt x="1953" y="426"/>
                    <a:pt x="1953" y="422"/>
                  </a:cubicBezTo>
                  <a:cubicBezTo>
                    <a:pt x="1954" y="421"/>
                    <a:pt x="1953" y="419"/>
                    <a:pt x="1952" y="418"/>
                  </a:cubicBezTo>
                  <a:cubicBezTo>
                    <a:pt x="1951" y="417"/>
                    <a:pt x="1951" y="416"/>
                    <a:pt x="1951" y="414"/>
                  </a:cubicBezTo>
                  <a:cubicBezTo>
                    <a:pt x="1950" y="411"/>
                    <a:pt x="1950" y="408"/>
                    <a:pt x="1947" y="405"/>
                  </a:cubicBezTo>
                  <a:cubicBezTo>
                    <a:pt x="1943" y="401"/>
                    <a:pt x="1938" y="400"/>
                    <a:pt x="1937" y="399"/>
                  </a:cubicBezTo>
                  <a:cubicBezTo>
                    <a:pt x="1932" y="399"/>
                    <a:pt x="1932" y="399"/>
                    <a:pt x="1932" y="399"/>
                  </a:cubicBezTo>
                  <a:cubicBezTo>
                    <a:pt x="1932" y="377"/>
                    <a:pt x="1932" y="377"/>
                    <a:pt x="1932" y="377"/>
                  </a:cubicBezTo>
                  <a:cubicBezTo>
                    <a:pt x="1932" y="373"/>
                    <a:pt x="1932" y="368"/>
                    <a:pt x="1932" y="363"/>
                  </a:cubicBezTo>
                  <a:cubicBezTo>
                    <a:pt x="1933" y="360"/>
                    <a:pt x="1933" y="357"/>
                    <a:pt x="1933" y="355"/>
                  </a:cubicBezTo>
                  <a:cubicBezTo>
                    <a:pt x="1933" y="346"/>
                    <a:pt x="1933" y="346"/>
                    <a:pt x="1933" y="346"/>
                  </a:cubicBezTo>
                  <a:cubicBezTo>
                    <a:pt x="1933" y="344"/>
                    <a:pt x="1935" y="335"/>
                    <a:pt x="1935" y="328"/>
                  </a:cubicBezTo>
                  <a:cubicBezTo>
                    <a:pt x="1935" y="320"/>
                    <a:pt x="1929" y="309"/>
                    <a:pt x="1928" y="307"/>
                  </a:cubicBezTo>
                  <a:cubicBezTo>
                    <a:pt x="1928" y="306"/>
                    <a:pt x="1928" y="306"/>
                    <a:pt x="1928" y="306"/>
                  </a:cubicBezTo>
                  <a:cubicBezTo>
                    <a:pt x="1927" y="306"/>
                    <a:pt x="1927" y="306"/>
                    <a:pt x="1927" y="306"/>
                  </a:cubicBezTo>
                  <a:cubicBezTo>
                    <a:pt x="1927" y="306"/>
                    <a:pt x="1920" y="303"/>
                    <a:pt x="1916" y="300"/>
                  </a:cubicBezTo>
                  <a:cubicBezTo>
                    <a:pt x="1915" y="299"/>
                    <a:pt x="1915" y="298"/>
                    <a:pt x="1914" y="298"/>
                  </a:cubicBezTo>
                  <a:cubicBezTo>
                    <a:pt x="1914" y="298"/>
                    <a:pt x="1914" y="297"/>
                    <a:pt x="1914" y="297"/>
                  </a:cubicBezTo>
                  <a:cubicBezTo>
                    <a:pt x="1916" y="295"/>
                    <a:pt x="1917" y="294"/>
                    <a:pt x="1918" y="292"/>
                  </a:cubicBezTo>
                  <a:cubicBezTo>
                    <a:pt x="1918" y="290"/>
                    <a:pt x="1919" y="289"/>
                    <a:pt x="1921" y="287"/>
                  </a:cubicBezTo>
                  <a:cubicBezTo>
                    <a:pt x="1929" y="278"/>
                    <a:pt x="1929" y="278"/>
                    <a:pt x="1929" y="278"/>
                  </a:cubicBezTo>
                  <a:cubicBezTo>
                    <a:pt x="1934" y="272"/>
                    <a:pt x="1935" y="271"/>
                    <a:pt x="1935" y="266"/>
                  </a:cubicBezTo>
                  <a:cubicBezTo>
                    <a:pt x="1935" y="265"/>
                    <a:pt x="1935" y="263"/>
                    <a:pt x="1935" y="262"/>
                  </a:cubicBezTo>
                  <a:cubicBezTo>
                    <a:pt x="1935" y="249"/>
                    <a:pt x="1935" y="249"/>
                    <a:pt x="1935" y="249"/>
                  </a:cubicBezTo>
                  <a:cubicBezTo>
                    <a:pt x="1935" y="249"/>
                    <a:pt x="1935" y="247"/>
                    <a:pt x="1936" y="246"/>
                  </a:cubicBezTo>
                  <a:cubicBezTo>
                    <a:pt x="1937" y="243"/>
                    <a:pt x="1938" y="240"/>
                    <a:pt x="1937" y="237"/>
                  </a:cubicBezTo>
                  <a:cubicBezTo>
                    <a:pt x="1936" y="236"/>
                    <a:pt x="1934" y="235"/>
                    <a:pt x="1931" y="235"/>
                  </a:cubicBezTo>
                  <a:cubicBezTo>
                    <a:pt x="1928" y="235"/>
                    <a:pt x="1922" y="234"/>
                    <a:pt x="1917" y="233"/>
                  </a:cubicBezTo>
                  <a:cubicBezTo>
                    <a:pt x="1911" y="232"/>
                    <a:pt x="1906" y="231"/>
                    <a:pt x="1903" y="231"/>
                  </a:cubicBezTo>
                  <a:cubicBezTo>
                    <a:pt x="1897" y="231"/>
                    <a:pt x="1879" y="230"/>
                    <a:pt x="1879" y="229"/>
                  </a:cubicBezTo>
                  <a:cubicBezTo>
                    <a:pt x="1864" y="229"/>
                    <a:pt x="1864" y="229"/>
                    <a:pt x="1864" y="229"/>
                  </a:cubicBezTo>
                  <a:cubicBezTo>
                    <a:pt x="1858" y="223"/>
                    <a:pt x="1858" y="223"/>
                    <a:pt x="1858" y="223"/>
                  </a:cubicBezTo>
                  <a:cubicBezTo>
                    <a:pt x="1843" y="249"/>
                    <a:pt x="1843" y="249"/>
                    <a:pt x="1843" y="249"/>
                  </a:cubicBezTo>
                  <a:cubicBezTo>
                    <a:pt x="1843" y="250"/>
                    <a:pt x="1843" y="250"/>
                    <a:pt x="1843" y="250"/>
                  </a:cubicBezTo>
                  <a:cubicBezTo>
                    <a:pt x="1843" y="255"/>
                    <a:pt x="1843" y="261"/>
                    <a:pt x="1842" y="262"/>
                  </a:cubicBezTo>
                  <a:cubicBezTo>
                    <a:pt x="1840" y="264"/>
                    <a:pt x="1840" y="265"/>
                    <a:pt x="1839" y="266"/>
                  </a:cubicBezTo>
                  <a:cubicBezTo>
                    <a:pt x="1839" y="268"/>
                    <a:pt x="1838" y="269"/>
                    <a:pt x="1836" y="271"/>
                  </a:cubicBezTo>
                  <a:cubicBezTo>
                    <a:pt x="1834" y="273"/>
                    <a:pt x="1831" y="276"/>
                    <a:pt x="1827" y="278"/>
                  </a:cubicBezTo>
                  <a:cubicBezTo>
                    <a:pt x="1821" y="283"/>
                    <a:pt x="1818" y="284"/>
                    <a:pt x="1819" y="288"/>
                  </a:cubicBezTo>
                  <a:cubicBezTo>
                    <a:pt x="1819" y="288"/>
                    <a:pt x="1819" y="288"/>
                    <a:pt x="1819" y="288"/>
                  </a:cubicBezTo>
                  <a:cubicBezTo>
                    <a:pt x="1816" y="290"/>
                    <a:pt x="1812" y="293"/>
                    <a:pt x="1807" y="296"/>
                  </a:cubicBezTo>
                  <a:cubicBezTo>
                    <a:pt x="1795" y="309"/>
                    <a:pt x="1795" y="309"/>
                    <a:pt x="1795" y="309"/>
                  </a:cubicBezTo>
                  <a:cubicBezTo>
                    <a:pt x="1797" y="311"/>
                    <a:pt x="1797" y="311"/>
                    <a:pt x="1797" y="311"/>
                  </a:cubicBezTo>
                  <a:cubicBezTo>
                    <a:pt x="1798" y="312"/>
                    <a:pt x="1799" y="315"/>
                    <a:pt x="1799" y="318"/>
                  </a:cubicBezTo>
                  <a:cubicBezTo>
                    <a:pt x="1799" y="322"/>
                    <a:pt x="1804" y="323"/>
                    <a:pt x="1806" y="324"/>
                  </a:cubicBezTo>
                  <a:cubicBezTo>
                    <a:pt x="1807" y="324"/>
                    <a:pt x="1808" y="324"/>
                    <a:pt x="1808" y="324"/>
                  </a:cubicBezTo>
                  <a:cubicBezTo>
                    <a:pt x="1808" y="326"/>
                    <a:pt x="1808" y="328"/>
                    <a:pt x="1807" y="329"/>
                  </a:cubicBezTo>
                  <a:cubicBezTo>
                    <a:pt x="1807" y="332"/>
                    <a:pt x="1806" y="334"/>
                    <a:pt x="1806" y="337"/>
                  </a:cubicBezTo>
                  <a:cubicBezTo>
                    <a:pt x="1806" y="338"/>
                    <a:pt x="1805" y="339"/>
                    <a:pt x="1803" y="340"/>
                  </a:cubicBezTo>
                  <a:cubicBezTo>
                    <a:pt x="1802" y="342"/>
                    <a:pt x="1800" y="344"/>
                    <a:pt x="1800" y="346"/>
                  </a:cubicBezTo>
                  <a:cubicBezTo>
                    <a:pt x="1800" y="347"/>
                    <a:pt x="1800" y="349"/>
                    <a:pt x="1801" y="350"/>
                  </a:cubicBezTo>
                  <a:cubicBezTo>
                    <a:pt x="1802" y="351"/>
                    <a:pt x="1802" y="352"/>
                    <a:pt x="1803" y="353"/>
                  </a:cubicBezTo>
                  <a:cubicBezTo>
                    <a:pt x="1800" y="354"/>
                    <a:pt x="1800" y="359"/>
                    <a:pt x="1800" y="360"/>
                  </a:cubicBezTo>
                  <a:cubicBezTo>
                    <a:pt x="1800" y="367"/>
                    <a:pt x="1800" y="377"/>
                    <a:pt x="1811" y="377"/>
                  </a:cubicBezTo>
                  <a:cubicBezTo>
                    <a:pt x="1811" y="377"/>
                    <a:pt x="1811" y="377"/>
                    <a:pt x="1811" y="377"/>
                  </a:cubicBezTo>
                  <a:cubicBezTo>
                    <a:pt x="1813" y="379"/>
                    <a:pt x="1815" y="380"/>
                    <a:pt x="1820" y="380"/>
                  </a:cubicBezTo>
                  <a:cubicBezTo>
                    <a:pt x="1827" y="380"/>
                    <a:pt x="1832" y="381"/>
                    <a:pt x="1834" y="382"/>
                  </a:cubicBezTo>
                  <a:cubicBezTo>
                    <a:pt x="1828" y="389"/>
                    <a:pt x="1836" y="397"/>
                    <a:pt x="1838" y="400"/>
                  </a:cubicBezTo>
                  <a:cubicBezTo>
                    <a:pt x="1841" y="402"/>
                    <a:pt x="1841" y="402"/>
                    <a:pt x="1841" y="402"/>
                  </a:cubicBezTo>
                  <a:cubicBezTo>
                    <a:pt x="1844" y="404"/>
                    <a:pt x="1844" y="404"/>
                    <a:pt x="1844" y="404"/>
                  </a:cubicBezTo>
                  <a:cubicBezTo>
                    <a:pt x="1843" y="406"/>
                    <a:pt x="1841" y="408"/>
                    <a:pt x="1841" y="410"/>
                  </a:cubicBezTo>
                  <a:cubicBezTo>
                    <a:pt x="1841" y="412"/>
                    <a:pt x="1841" y="414"/>
                    <a:pt x="1842" y="415"/>
                  </a:cubicBezTo>
                  <a:cubicBezTo>
                    <a:pt x="1842" y="416"/>
                    <a:pt x="1839" y="420"/>
                    <a:pt x="1835" y="424"/>
                  </a:cubicBezTo>
                  <a:cubicBezTo>
                    <a:pt x="1825" y="424"/>
                    <a:pt x="1825" y="423"/>
                    <a:pt x="1818" y="416"/>
                  </a:cubicBezTo>
                  <a:cubicBezTo>
                    <a:pt x="1814" y="411"/>
                    <a:pt x="1811" y="411"/>
                    <a:pt x="1809" y="410"/>
                  </a:cubicBezTo>
                  <a:cubicBezTo>
                    <a:pt x="1807" y="410"/>
                    <a:pt x="1806" y="410"/>
                    <a:pt x="1803" y="406"/>
                  </a:cubicBezTo>
                  <a:cubicBezTo>
                    <a:pt x="1800" y="403"/>
                    <a:pt x="1799" y="402"/>
                    <a:pt x="1798" y="400"/>
                  </a:cubicBezTo>
                  <a:cubicBezTo>
                    <a:pt x="1795" y="397"/>
                    <a:pt x="1794" y="396"/>
                    <a:pt x="1790" y="396"/>
                  </a:cubicBezTo>
                  <a:cubicBezTo>
                    <a:pt x="1788" y="396"/>
                    <a:pt x="1788" y="396"/>
                    <a:pt x="1788" y="396"/>
                  </a:cubicBezTo>
                  <a:cubicBezTo>
                    <a:pt x="1783" y="396"/>
                    <a:pt x="1774" y="392"/>
                    <a:pt x="1772" y="390"/>
                  </a:cubicBezTo>
                  <a:cubicBezTo>
                    <a:pt x="1771" y="389"/>
                    <a:pt x="1771" y="389"/>
                    <a:pt x="1771" y="389"/>
                  </a:cubicBezTo>
                  <a:cubicBezTo>
                    <a:pt x="1768" y="388"/>
                    <a:pt x="1762" y="386"/>
                    <a:pt x="1761" y="384"/>
                  </a:cubicBezTo>
                  <a:cubicBezTo>
                    <a:pt x="1758" y="381"/>
                    <a:pt x="1744" y="372"/>
                    <a:pt x="1741" y="371"/>
                  </a:cubicBezTo>
                  <a:cubicBezTo>
                    <a:pt x="1740" y="370"/>
                    <a:pt x="1740" y="370"/>
                    <a:pt x="1740" y="370"/>
                  </a:cubicBezTo>
                  <a:cubicBezTo>
                    <a:pt x="1740" y="370"/>
                    <a:pt x="1733" y="369"/>
                    <a:pt x="1728" y="369"/>
                  </a:cubicBezTo>
                  <a:cubicBezTo>
                    <a:pt x="1724" y="369"/>
                    <a:pt x="1710" y="366"/>
                    <a:pt x="1705" y="365"/>
                  </a:cubicBezTo>
                  <a:cubicBezTo>
                    <a:pt x="1703" y="364"/>
                    <a:pt x="1699" y="364"/>
                    <a:pt x="1696" y="364"/>
                  </a:cubicBezTo>
                  <a:cubicBezTo>
                    <a:pt x="1689" y="364"/>
                    <a:pt x="1682" y="362"/>
                    <a:pt x="1682" y="362"/>
                  </a:cubicBezTo>
                  <a:cubicBezTo>
                    <a:pt x="1668" y="362"/>
                    <a:pt x="1668" y="362"/>
                    <a:pt x="1668" y="362"/>
                  </a:cubicBezTo>
                  <a:cubicBezTo>
                    <a:pt x="1658" y="375"/>
                    <a:pt x="1658" y="375"/>
                    <a:pt x="1658" y="375"/>
                  </a:cubicBezTo>
                  <a:cubicBezTo>
                    <a:pt x="1659" y="376"/>
                    <a:pt x="1659" y="376"/>
                    <a:pt x="1659" y="376"/>
                  </a:cubicBezTo>
                  <a:cubicBezTo>
                    <a:pt x="1659" y="376"/>
                    <a:pt x="1661" y="382"/>
                    <a:pt x="1666" y="387"/>
                  </a:cubicBezTo>
                  <a:cubicBezTo>
                    <a:pt x="1668" y="390"/>
                    <a:pt x="1670" y="394"/>
                    <a:pt x="1670" y="395"/>
                  </a:cubicBezTo>
                  <a:cubicBezTo>
                    <a:pt x="1665" y="401"/>
                    <a:pt x="1665" y="401"/>
                    <a:pt x="1665" y="401"/>
                  </a:cubicBezTo>
                  <a:cubicBezTo>
                    <a:pt x="1664" y="402"/>
                    <a:pt x="1657" y="403"/>
                    <a:pt x="1651" y="403"/>
                  </a:cubicBezTo>
                  <a:cubicBezTo>
                    <a:pt x="1648" y="403"/>
                    <a:pt x="1648" y="403"/>
                    <a:pt x="1648" y="403"/>
                  </a:cubicBezTo>
                  <a:cubicBezTo>
                    <a:pt x="1646" y="417"/>
                    <a:pt x="1646" y="417"/>
                    <a:pt x="1646" y="417"/>
                  </a:cubicBezTo>
                  <a:cubicBezTo>
                    <a:pt x="1646" y="417"/>
                    <a:pt x="1646" y="418"/>
                    <a:pt x="1646" y="419"/>
                  </a:cubicBezTo>
                  <a:cubicBezTo>
                    <a:pt x="1643" y="417"/>
                    <a:pt x="1640" y="417"/>
                    <a:pt x="1639" y="417"/>
                  </a:cubicBezTo>
                  <a:cubicBezTo>
                    <a:pt x="1637" y="417"/>
                    <a:pt x="1636" y="417"/>
                    <a:pt x="1635" y="417"/>
                  </a:cubicBezTo>
                  <a:cubicBezTo>
                    <a:pt x="1633" y="417"/>
                    <a:pt x="1631" y="417"/>
                    <a:pt x="1632" y="417"/>
                  </a:cubicBezTo>
                  <a:cubicBezTo>
                    <a:pt x="1632" y="411"/>
                    <a:pt x="1634" y="409"/>
                    <a:pt x="1634" y="409"/>
                  </a:cubicBezTo>
                  <a:cubicBezTo>
                    <a:pt x="1635" y="408"/>
                    <a:pt x="1635" y="408"/>
                    <a:pt x="1635" y="408"/>
                  </a:cubicBezTo>
                  <a:cubicBezTo>
                    <a:pt x="1635" y="396"/>
                    <a:pt x="1635" y="396"/>
                    <a:pt x="1635" y="396"/>
                  </a:cubicBezTo>
                  <a:cubicBezTo>
                    <a:pt x="1629" y="390"/>
                    <a:pt x="1629" y="390"/>
                    <a:pt x="1629" y="390"/>
                  </a:cubicBezTo>
                  <a:cubicBezTo>
                    <a:pt x="1617" y="395"/>
                    <a:pt x="1617" y="395"/>
                    <a:pt x="1617" y="395"/>
                  </a:cubicBezTo>
                  <a:cubicBezTo>
                    <a:pt x="1617" y="396"/>
                    <a:pt x="1617" y="396"/>
                    <a:pt x="1617" y="396"/>
                  </a:cubicBezTo>
                  <a:cubicBezTo>
                    <a:pt x="1617" y="397"/>
                    <a:pt x="1615" y="403"/>
                    <a:pt x="1609" y="403"/>
                  </a:cubicBezTo>
                  <a:cubicBezTo>
                    <a:pt x="1601" y="403"/>
                    <a:pt x="1593" y="407"/>
                    <a:pt x="1590" y="409"/>
                  </a:cubicBezTo>
                  <a:cubicBezTo>
                    <a:pt x="1567" y="409"/>
                    <a:pt x="1567" y="409"/>
                    <a:pt x="1567" y="409"/>
                  </a:cubicBezTo>
                  <a:cubicBezTo>
                    <a:pt x="1560" y="417"/>
                    <a:pt x="1560" y="417"/>
                    <a:pt x="1560" y="417"/>
                  </a:cubicBezTo>
                  <a:cubicBezTo>
                    <a:pt x="1547" y="417"/>
                    <a:pt x="1547" y="417"/>
                    <a:pt x="1547" y="417"/>
                  </a:cubicBezTo>
                  <a:cubicBezTo>
                    <a:pt x="1546" y="418"/>
                    <a:pt x="1546" y="418"/>
                    <a:pt x="1546" y="418"/>
                  </a:cubicBezTo>
                  <a:cubicBezTo>
                    <a:pt x="1546" y="418"/>
                    <a:pt x="1544" y="421"/>
                    <a:pt x="1538" y="421"/>
                  </a:cubicBezTo>
                  <a:cubicBezTo>
                    <a:pt x="1534" y="421"/>
                    <a:pt x="1530" y="422"/>
                    <a:pt x="1527" y="423"/>
                  </a:cubicBezTo>
                  <a:cubicBezTo>
                    <a:pt x="1524" y="424"/>
                    <a:pt x="1521" y="425"/>
                    <a:pt x="1518" y="425"/>
                  </a:cubicBezTo>
                  <a:cubicBezTo>
                    <a:pt x="1516" y="425"/>
                    <a:pt x="1514" y="425"/>
                    <a:pt x="1512" y="425"/>
                  </a:cubicBezTo>
                  <a:cubicBezTo>
                    <a:pt x="1511" y="425"/>
                    <a:pt x="1511" y="425"/>
                    <a:pt x="1510" y="425"/>
                  </a:cubicBezTo>
                  <a:cubicBezTo>
                    <a:pt x="1510" y="425"/>
                    <a:pt x="1510" y="425"/>
                    <a:pt x="1510" y="424"/>
                  </a:cubicBezTo>
                  <a:cubicBezTo>
                    <a:pt x="1512" y="424"/>
                    <a:pt x="1514" y="423"/>
                    <a:pt x="1515" y="422"/>
                  </a:cubicBezTo>
                  <a:cubicBezTo>
                    <a:pt x="1519" y="418"/>
                    <a:pt x="1518" y="411"/>
                    <a:pt x="1518" y="408"/>
                  </a:cubicBezTo>
                  <a:cubicBezTo>
                    <a:pt x="1524" y="401"/>
                    <a:pt x="1524" y="401"/>
                    <a:pt x="1524" y="401"/>
                  </a:cubicBezTo>
                  <a:cubicBezTo>
                    <a:pt x="1527" y="399"/>
                    <a:pt x="1528" y="397"/>
                    <a:pt x="1528" y="394"/>
                  </a:cubicBezTo>
                  <a:cubicBezTo>
                    <a:pt x="1527" y="393"/>
                    <a:pt x="1526" y="392"/>
                    <a:pt x="1523" y="392"/>
                  </a:cubicBezTo>
                  <a:cubicBezTo>
                    <a:pt x="1517" y="392"/>
                    <a:pt x="1503" y="396"/>
                    <a:pt x="1501" y="397"/>
                  </a:cubicBezTo>
                  <a:cubicBezTo>
                    <a:pt x="1501" y="397"/>
                    <a:pt x="1498" y="398"/>
                    <a:pt x="1494" y="402"/>
                  </a:cubicBezTo>
                  <a:cubicBezTo>
                    <a:pt x="1490" y="406"/>
                    <a:pt x="1488" y="415"/>
                    <a:pt x="1488" y="416"/>
                  </a:cubicBezTo>
                  <a:cubicBezTo>
                    <a:pt x="1487" y="416"/>
                    <a:pt x="1487" y="416"/>
                    <a:pt x="1487" y="416"/>
                  </a:cubicBezTo>
                  <a:cubicBezTo>
                    <a:pt x="1484" y="413"/>
                    <a:pt x="1484" y="413"/>
                    <a:pt x="1484" y="413"/>
                  </a:cubicBezTo>
                  <a:cubicBezTo>
                    <a:pt x="1483" y="412"/>
                    <a:pt x="1483" y="412"/>
                    <a:pt x="1483" y="412"/>
                  </a:cubicBezTo>
                  <a:cubicBezTo>
                    <a:pt x="1482" y="412"/>
                    <a:pt x="1473" y="411"/>
                    <a:pt x="1469" y="411"/>
                  </a:cubicBezTo>
                  <a:cubicBezTo>
                    <a:pt x="1467" y="411"/>
                    <a:pt x="1467" y="411"/>
                    <a:pt x="1467" y="411"/>
                  </a:cubicBezTo>
                  <a:cubicBezTo>
                    <a:pt x="1464" y="411"/>
                    <a:pt x="1462" y="412"/>
                    <a:pt x="1459" y="414"/>
                  </a:cubicBezTo>
                  <a:cubicBezTo>
                    <a:pt x="1458" y="414"/>
                    <a:pt x="1457" y="414"/>
                    <a:pt x="1456" y="414"/>
                  </a:cubicBezTo>
                  <a:cubicBezTo>
                    <a:pt x="1454" y="414"/>
                    <a:pt x="1452" y="415"/>
                    <a:pt x="1449" y="419"/>
                  </a:cubicBezTo>
                  <a:cubicBezTo>
                    <a:pt x="1442" y="427"/>
                    <a:pt x="1423" y="438"/>
                    <a:pt x="1420" y="438"/>
                  </a:cubicBezTo>
                  <a:cubicBezTo>
                    <a:pt x="1416" y="438"/>
                    <a:pt x="1401" y="441"/>
                    <a:pt x="1399" y="441"/>
                  </a:cubicBezTo>
                  <a:cubicBezTo>
                    <a:pt x="1397" y="441"/>
                    <a:pt x="1397" y="441"/>
                    <a:pt x="1397" y="441"/>
                  </a:cubicBezTo>
                  <a:cubicBezTo>
                    <a:pt x="1397" y="443"/>
                    <a:pt x="1397" y="443"/>
                    <a:pt x="1397" y="443"/>
                  </a:cubicBezTo>
                  <a:cubicBezTo>
                    <a:pt x="1397" y="443"/>
                    <a:pt x="1396" y="444"/>
                    <a:pt x="1395" y="444"/>
                  </a:cubicBezTo>
                  <a:cubicBezTo>
                    <a:pt x="1383" y="444"/>
                    <a:pt x="1383" y="444"/>
                    <a:pt x="1383" y="444"/>
                  </a:cubicBezTo>
                  <a:cubicBezTo>
                    <a:pt x="1383" y="447"/>
                    <a:pt x="1383" y="447"/>
                    <a:pt x="1383" y="447"/>
                  </a:cubicBezTo>
                  <a:cubicBezTo>
                    <a:pt x="1383" y="447"/>
                    <a:pt x="1382" y="458"/>
                    <a:pt x="1382" y="468"/>
                  </a:cubicBezTo>
                  <a:cubicBezTo>
                    <a:pt x="1382" y="473"/>
                    <a:pt x="1380" y="478"/>
                    <a:pt x="1379" y="480"/>
                  </a:cubicBezTo>
                  <a:cubicBezTo>
                    <a:pt x="1374" y="479"/>
                    <a:pt x="1364" y="476"/>
                    <a:pt x="1360" y="476"/>
                  </a:cubicBezTo>
                  <a:cubicBezTo>
                    <a:pt x="1349" y="476"/>
                    <a:pt x="1349" y="476"/>
                    <a:pt x="1349" y="476"/>
                  </a:cubicBezTo>
                  <a:cubicBezTo>
                    <a:pt x="1348" y="477"/>
                    <a:pt x="1348" y="477"/>
                    <a:pt x="1348" y="477"/>
                  </a:cubicBezTo>
                  <a:cubicBezTo>
                    <a:pt x="1347" y="478"/>
                    <a:pt x="1345" y="479"/>
                    <a:pt x="1344" y="479"/>
                  </a:cubicBezTo>
                  <a:cubicBezTo>
                    <a:pt x="1344" y="472"/>
                    <a:pt x="1339" y="463"/>
                    <a:pt x="1333" y="463"/>
                  </a:cubicBezTo>
                  <a:cubicBezTo>
                    <a:pt x="1330" y="463"/>
                    <a:pt x="1326" y="462"/>
                    <a:pt x="1324" y="462"/>
                  </a:cubicBezTo>
                  <a:cubicBezTo>
                    <a:pt x="1326" y="459"/>
                    <a:pt x="1327" y="457"/>
                    <a:pt x="1327" y="455"/>
                  </a:cubicBezTo>
                  <a:cubicBezTo>
                    <a:pt x="1327" y="454"/>
                    <a:pt x="1327" y="454"/>
                    <a:pt x="1327" y="454"/>
                  </a:cubicBezTo>
                  <a:cubicBezTo>
                    <a:pt x="1328" y="452"/>
                    <a:pt x="1329" y="451"/>
                    <a:pt x="1329" y="450"/>
                  </a:cubicBezTo>
                  <a:cubicBezTo>
                    <a:pt x="1330" y="450"/>
                    <a:pt x="1332" y="450"/>
                    <a:pt x="1333" y="448"/>
                  </a:cubicBezTo>
                  <a:cubicBezTo>
                    <a:pt x="1333" y="448"/>
                    <a:pt x="1333" y="447"/>
                    <a:pt x="1334" y="447"/>
                  </a:cubicBezTo>
                  <a:cubicBezTo>
                    <a:pt x="1334" y="447"/>
                    <a:pt x="1335" y="447"/>
                    <a:pt x="1336" y="447"/>
                  </a:cubicBezTo>
                  <a:cubicBezTo>
                    <a:pt x="1349" y="447"/>
                    <a:pt x="1349" y="447"/>
                    <a:pt x="1349" y="447"/>
                  </a:cubicBezTo>
                  <a:cubicBezTo>
                    <a:pt x="1365" y="443"/>
                    <a:pt x="1365" y="443"/>
                    <a:pt x="1365" y="443"/>
                  </a:cubicBezTo>
                  <a:cubicBezTo>
                    <a:pt x="1358" y="422"/>
                    <a:pt x="1358" y="422"/>
                    <a:pt x="1358" y="422"/>
                  </a:cubicBezTo>
                  <a:cubicBezTo>
                    <a:pt x="1350" y="413"/>
                    <a:pt x="1350" y="413"/>
                    <a:pt x="1350" y="413"/>
                  </a:cubicBezTo>
                  <a:cubicBezTo>
                    <a:pt x="1333" y="410"/>
                    <a:pt x="1333" y="410"/>
                    <a:pt x="1333" y="410"/>
                  </a:cubicBezTo>
                  <a:cubicBezTo>
                    <a:pt x="1304" y="410"/>
                    <a:pt x="1304" y="410"/>
                    <a:pt x="1304" y="410"/>
                  </a:cubicBezTo>
                  <a:cubicBezTo>
                    <a:pt x="1260" y="395"/>
                    <a:pt x="1260" y="395"/>
                    <a:pt x="1260" y="395"/>
                  </a:cubicBezTo>
                  <a:cubicBezTo>
                    <a:pt x="1288" y="411"/>
                    <a:pt x="1288" y="411"/>
                    <a:pt x="1288" y="411"/>
                  </a:cubicBezTo>
                  <a:cubicBezTo>
                    <a:pt x="1294" y="414"/>
                    <a:pt x="1299" y="419"/>
                    <a:pt x="1300" y="421"/>
                  </a:cubicBezTo>
                  <a:cubicBezTo>
                    <a:pt x="1300" y="426"/>
                    <a:pt x="1300" y="427"/>
                    <a:pt x="1304" y="431"/>
                  </a:cubicBezTo>
                  <a:cubicBezTo>
                    <a:pt x="1305" y="432"/>
                    <a:pt x="1305" y="432"/>
                    <a:pt x="1306" y="433"/>
                  </a:cubicBezTo>
                  <a:cubicBezTo>
                    <a:pt x="1306" y="433"/>
                    <a:pt x="1306" y="433"/>
                    <a:pt x="1306" y="433"/>
                  </a:cubicBezTo>
                  <a:cubicBezTo>
                    <a:pt x="1296" y="444"/>
                    <a:pt x="1293" y="456"/>
                    <a:pt x="1293" y="457"/>
                  </a:cubicBezTo>
                  <a:cubicBezTo>
                    <a:pt x="1292" y="459"/>
                    <a:pt x="1292" y="459"/>
                    <a:pt x="1292" y="459"/>
                  </a:cubicBezTo>
                  <a:cubicBezTo>
                    <a:pt x="1297" y="464"/>
                    <a:pt x="1297" y="464"/>
                    <a:pt x="1297" y="464"/>
                  </a:cubicBezTo>
                  <a:cubicBezTo>
                    <a:pt x="1298" y="464"/>
                    <a:pt x="1298" y="464"/>
                    <a:pt x="1298" y="464"/>
                  </a:cubicBezTo>
                  <a:cubicBezTo>
                    <a:pt x="1304" y="466"/>
                    <a:pt x="1310" y="468"/>
                    <a:pt x="1311" y="469"/>
                  </a:cubicBezTo>
                  <a:cubicBezTo>
                    <a:pt x="1311" y="472"/>
                    <a:pt x="1310" y="475"/>
                    <a:pt x="1310" y="478"/>
                  </a:cubicBezTo>
                  <a:cubicBezTo>
                    <a:pt x="1310" y="481"/>
                    <a:pt x="1309" y="484"/>
                    <a:pt x="1309" y="487"/>
                  </a:cubicBezTo>
                  <a:cubicBezTo>
                    <a:pt x="1309" y="490"/>
                    <a:pt x="1306" y="493"/>
                    <a:pt x="1304" y="495"/>
                  </a:cubicBezTo>
                  <a:cubicBezTo>
                    <a:pt x="1304" y="496"/>
                    <a:pt x="1304" y="496"/>
                    <a:pt x="1304" y="496"/>
                  </a:cubicBezTo>
                  <a:cubicBezTo>
                    <a:pt x="1301" y="498"/>
                    <a:pt x="1300" y="506"/>
                    <a:pt x="1299" y="509"/>
                  </a:cubicBezTo>
                  <a:cubicBezTo>
                    <a:pt x="1299" y="511"/>
                    <a:pt x="1299" y="511"/>
                    <a:pt x="1299" y="511"/>
                  </a:cubicBezTo>
                  <a:cubicBezTo>
                    <a:pt x="1298" y="511"/>
                    <a:pt x="1298" y="511"/>
                    <a:pt x="1297" y="511"/>
                  </a:cubicBezTo>
                  <a:cubicBezTo>
                    <a:pt x="1296" y="511"/>
                    <a:pt x="1296" y="510"/>
                    <a:pt x="1296" y="510"/>
                  </a:cubicBezTo>
                  <a:cubicBezTo>
                    <a:pt x="1295" y="510"/>
                    <a:pt x="1295" y="506"/>
                    <a:pt x="1295" y="503"/>
                  </a:cubicBezTo>
                  <a:cubicBezTo>
                    <a:pt x="1295" y="502"/>
                    <a:pt x="1295" y="502"/>
                    <a:pt x="1295" y="502"/>
                  </a:cubicBezTo>
                  <a:cubicBezTo>
                    <a:pt x="1287" y="494"/>
                    <a:pt x="1287" y="494"/>
                    <a:pt x="1287" y="494"/>
                  </a:cubicBezTo>
                  <a:cubicBezTo>
                    <a:pt x="1269" y="490"/>
                    <a:pt x="1269" y="490"/>
                    <a:pt x="1269" y="490"/>
                  </a:cubicBezTo>
                  <a:cubicBezTo>
                    <a:pt x="1257" y="494"/>
                    <a:pt x="1257" y="494"/>
                    <a:pt x="1257" y="494"/>
                  </a:cubicBezTo>
                  <a:cubicBezTo>
                    <a:pt x="1256" y="495"/>
                    <a:pt x="1256" y="495"/>
                    <a:pt x="1256" y="495"/>
                  </a:cubicBezTo>
                  <a:cubicBezTo>
                    <a:pt x="1256" y="495"/>
                    <a:pt x="1255" y="496"/>
                    <a:pt x="1252" y="499"/>
                  </a:cubicBezTo>
                  <a:cubicBezTo>
                    <a:pt x="1247" y="505"/>
                    <a:pt x="1247" y="505"/>
                    <a:pt x="1247" y="505"/>
                  </a:cubicBezTo>
                  <a:cubicBezTo>
                    <a:pt x="1245" y="507"/>
                    <a:pt x="1238" y="509"/>
                    <a:pt x="1232" y="510"/>
                  </a:cubicBezTo>
                  <a:cubicBezTo>
                    <a:pt x="1217" y="520"/>
                    <a:pt x="1217" y="520"/>
                    <a:pt x="1217" y="520"/>
                  </a:cubicBezTo>
                  <a:cubicBezTo>
                    <a:pt x="1211" y="529"/>
                    <a:pt x="1211" y="529"/>
                    <a:pt x="1211" y="529"/>
                  </a:cubicBezTo>
                  <a:cubicBezTo>
                    <a:pt x="1208" y="529"/>
                    <a:pt x="1206" y="531"/>
                    <a:pt x="1206" y="532"/>
                  </a:cubicBezTo>
                  <a:cubicBezTo>
                    <a:pt x="1205" y="534"/>
                    <a:pt x="1206" y="538"/>
                    <a:pt x="1211" y="543"/>
                  </a:cubicBezTo>
                  <a:cubicBezTo>
                    <a:pt x="1221" y="553"/>
                    <a:pt x="1221" y="561"/>
                    <a:pt x="1221" y="561"/>
                  </a:cubicBezTo>
                  <a:cubicBezTo>
                    <a:pt x="1221" y="563"/>
                    <a:pt x="1221" y="563"/>
                    <a:pt x="1221" y="563"/>
                  </a:cubicBezTo>
                  <a:cubicBezTo>
                    <a:pt x="1223" y="564"/>
                    <a:pt x="1223" y="564"/>
                    <a:pt x="1223" y="564"/>
                  </a:cubicBezTo>
                  <a:cubicBezTo>
                    <a:pt x="1224" y="564"/>
                    <a:pt x="1225" y="565"/>
                    <a:pt x="1226" y="565"/>
                  </a:cubicBezTo>
                  <a:cubicBezTo>
                    <a:pt x="1224" y="565"/>
                    <a:pt x="1223" y="566"/>
                    <a:pt x="1222" y="567"/>
                  </a:cubicBezTo>
                  <a:cubicBezTo>
                    <a:pt x="1221" y="567"/>
                    <a:pt x="1221" y="568"/>
                    <a:pt x="1217" y="568"/>
                  </a:cubicBezTo>
                  <a:cubicBezTo>
                    <a:pt x="1213" y="568"/>
                    <a:pt x="1211" y="567"/>
                    <a:pt x="1209" y="566"/>
                  </a:cubicBezTo>
                  <a:cubicBezTo>
                    <a:pt x="1207" y="565"/>
                    <a:pt x="1204" y="565"/>
                    <a:pt x="1200" y="565"/>
                  </a:cubicBezTo>
                  <a:cubicBezTo>
                    <a:pt x="1194" y="565"/>
                    <a:pt x="1188" y="562"/>
                    <a:pt x="1187" y="561"/>
                  </a:cubicBezTo>
                  <a:cubicBezTo>
                    <a:pt x="1185" y="559"/>
                    <a:pt x="1185" y="559"/>
                    <a:pt x="1185" y="559"/>
                  </a:cubicBezTo>
                  <a:cubicBezTo>
                    <a:pt x="1183" y="557"/>
                    <a:pt x="1181" y="556"/>
                    <a:pt x="1179" y="554"/>
                  </a:cubicBezTo>
                  <a:cubicBezTo>
                    <a:pt x="1176" y="553"/>
                    <a:pt x="1174" y="552"/>
                    <a:pt x="1172" y="550"/>
                  </a:cubicBezTo>
                  <a:cubicBezTo>
                    <a:pt x="1167" y="544"/>
                    <a:pt x="1162" y="544"/>
                    <a:pt x="1158" y="544"/>
                  </a:cubicBezTo>
                  <a:cubicBezTo>
                    <a:pt x="1158" y="544"/>
                    <a:pt x="1157" y="544"/>
                    <a:pt x="1156" y="543"/>
                  </a:cubicBezTo>
                  <a:cubicBezTo>
                    <a:pt x="1155" y="543"/>
                    <a:pt x="1153" y="542"/>
                    <a:pt x="1152" y="542"/>
                  </a:cubicBezTo>
                  <a:cubicBezTo>
                    <a:pt x="1149" y="542"/>
                    <a:pt x="1146" y="544"/>
                    <a:pt x="1144" y="546"/>
                  </a:cubicBezTo>
                  <a:cubicBezTo>
                    <a:pt x="1140" y="550"/>
                    <a:pt x="1141" y="553"/>
                    <a:pt x="1142" y="556"/>
                  </a:cubicBezTo>
                  <a:cubicBezTo>
                    <a:pt x="1142" y="557"/>
                    <a:pt x="1142" y="558"/>
                    <a:pt x="1142" y="558"/>
                  </a:cubicBezTo>
                  <a:cubicBezTo>
                    <a:pt x="1142" y="560"/>
                    <a:pt x="1142" y="560"/>
                    <a:pt x="1142" y="560"/>
                  </a:cubicBezTo>
                  <a:cubicBezTo>
                    <a:pt x="1142" y="563"/>
                    <a:pt x="1142" y="568"/>
                    <a:pt x="1145" y="571"/>
                  </a:cubicBezTo>
                  <a:cubicBezTo>
                    <a:pt x="1146" y="572"/>
                    <a:pt x="1149" y="573"/>
                    <a:pt x="1152" y="573"/>
                  </a:cubicBezTo>
                  <a:cubicBezTo>
                    <a:pt x="1157" y="573"/>
                    <a:pt x="1164" y="577"/>
                    <a:pt x="1167" y="578"/>
                  </a:cubicBezTo>
                  <a:cubicBezTo>
                    <a:pt x="1168" y="581"/>
                    <a:pt x="1170" y="583"/>
                    <a:pt x="1171" y="583"/>
                  </a:cubicBezTo>
                  <a:cubicBezTo>
                    <a:pt x="1171" y="584"/>
                    <a:pt x="1170" y="585"/>
                    <a:pt x="1168" y="586"/>
                  </a:cubicBezTo>
                  <a:cubicBezTo>
                    <a:pt x="1158" y="592"/>
                    <a:pt x="1153" y="592"/>
                    <a:pt x="1151" y="592"/>
                  </a:cubicBezTo>
                  <a:cubicBezTo>
                    <a:pt x="1147" y="592"/>
                    <a:pt x="1147" y="592"/>
                    <a:pt x="1147" y="592"/>
                  </a:cubicBezTo>
                  <a:cubicBezTo>
                    <a:pt x="1148" y="596"/>
                    <a:pt x="1148" y="596"/>
                    <a:pt x="1148" y="596"/>
                  </a:cubicBezTo>
                  <a:cubicBezTo>
                    <a:pt x="1147" y="595"/>
                    <a:pt x="1146" y="594"/>
                    <a:pt x="1145" y="593"/>
                  </a:cubicBezTo>
                  <a:cubicBezTo>
                    <a:pt x="1134" y="581"/>
                    <a:pt x="1134" y="581"/>
                    <a:pt x="1134" y="581"/>
                  </a:cubicBezTo>
                  <a:cubicBezTo>
                    <a:pt x="1133" y="580"/>
                    <a:pt x="1133" y="579"/>
                    <a:pt x="1133" y="579"/>
                  </a:cubicBezTo>
                  <a:cubicBezTo>
                    <a:pt x="1131" y="575"/>
                    <a:pt x="1130" y="572"/>
                    <a:pt x="1123" y="572"/>
                  </a:cubicBezTo>
                  <a:cubicBezTo>
                    <a:pt x="1118" y="572"/>
                    <a:pt x="1110" y="569"/>
                    <a:pt x="1106" y="567"/>
                  </a:cubicBezTo>
                  <a:cubicBezTo>
                    <a:pt x="1107" y="564"/>
                    <a:pt x="1108" y="558"/>
                    <a:pt x="1108" y="554"/>
                  </a:cubicBezTo>
                  <a:cubicBezTo>
                    <a:pt x="1108" y="549"/>
                    <a:pt x="1107" y="538"/>
                    <a:pt x="1106" y="534"/>
                  </a:cubicBezTo>
                  <a:cubicBezTo>
                    <a:pt x="1110" y="525"/>
                    <a:pt x="1110" y="525"/>
                    <a:pt x="1110" y="525"/>
                  </a:cubicBezTo>
                  <a:cubicBezTo>
                    <a:pt x="1109" y="524"/>
                    <a:pt x="1109" y="524"/>
                    <a:pt x="1109" y="524"/>
                  </a:cubicBezTo>
                  <a:cubicBezTo>
                    <a:pt x="1108" y="522"/>
                    <a:pt x="1100" y="507"/>
                    <a:pt x="1096" y="503"/>
                  </a:cubicBezTo>
                  <a:cubicBezTo>
                    <a:pt x="1093" y="500"/>
                    <a:pt x="1090" y="499"/>
                    <a:pt x="1088" y="499"/>
                  </a:cubicBezTo>
                  <a:cubicBezTo>
                    <a:pt x="1087" y="499"/>
                    <a:pt x="1087" y="499"/>
                    <a:pt x="1086" y="499"/>
                  </a:cubicBezTo>
                  <a:cubicBezTo>
                    <a:pt x="1084" y="496"/>
                    <a:pt x="1077" y="493"/>
                    <a:pt x="1075" y="491"/>
                  </a:cubicBezTo>
                  <a:cubicBezTo>
                    <a:pt x="1073" y="489"/>
                    <a:pt x="1070" y="485"/>
                    <a:pt x="1067" y="481"/>
                  </a:cubicBezTo>
                  <a:cubicBezTo>
                    <a:pt x="1064" y="478"/>
                    <a:pt x="1059" y="473"/>
                    <a:pt x="1056" y="469"/>
                  </a:cubicBezTo>
                  <a:cubicBezTo>
                    <a:pt x="1065" y="471"/>
                    <a:pt x="1065" y="471"/>
                    <a:pt x="1065" y="471"/>
                  </a:cubicBezTo>
                  <a:cubicBezTo>
                    <a:pt x="1067" y="473"/>
                    <a:pt x="1072" y="480"/>
                    <a:pt x="1074" y="483"/>
                  </a:cubicBezTo>
                  <a:cubicBezTo>
                    <a:pt x="1077" y="486"/>
                    <a:pt x="1082" y="487"/>
                    <a:pt x="1084" y="487"/>
                  </a:cubicBezTo>
                  <a:cubicBezTo>
                    <a:pt x="1086" y="488"/>
                    <a:pt x="1095" y="493"/>
                    <a:pt x="1101" y="493"/>
                  </a:cubicBezTo>
                  <a:cubicBezTo>
                    <a:pt x="1107" y="493"/>
                    <a:pt x="1109" y="495"/>
                    <a:pt x="1112" y="498"/>
                  </a:cubicBezTo>
                  <a:cubicBezTo>
                    <a:pt x="1115" y="501"/>
                    <a:pt x="1122" y="503"/>
                    <a:pt x="1126" y="503"/>
                  </a:cubicBezTo>
                  <a:cubicBezTo>
                    <a:pt x="1128" y="503"/>
                    <a:pt x="1134" y="504"/>
                    <a:pt x="1138" y="505"/>
                  </a:cubicBezTo>
                  <a:cubicBezTo>
                    <a:pt x="1140" y="505"/>
                    <a:pt x="1140" y="505"/>
                    <a:pt x="1140" y="505"/>
                  </a:cubicBezTo>
                  <a:cubicBezTo>
                    <a:pt x="1140" y="504"/>
                    <a:pt x="1140" y="504"/>
                    <a:pt x="1140" y="504"/>
                  </a:cubicBezTo>
                  <a:cubicBezTo>
                    <a:pt x="1141" y="504"/>
                    <a:pt x="1143" y="504"/>
                    <a:pt x="1147" y="504"/>
                  </a:cubicBezTo>
                  <a:cubicBezTo>
                    <a:pt x="1148" y="505"/>
                    <a:pt x="1151" y="506"/>
                    <a:pt x="1154" y="507"/>
                  </a:cubicBezTo>
                  <a:cubicBezTo>
                    <a:pt x="1170" y="513"/>
                    <a:pt x="1173" y="515"/>
                    <a:pt x="1173" y="515"/>
                  </a:cubicBezTo>
                  <a:cubicBezTo>
                    <a:pt x="1173" y="515"/>
                    <a:pt x="1173" y="515"/>
                    <a:pt x="1173" y="515"/>
                  </a:cubicBezTo>
                  <a:cubicBezTo>
                    <a:pt x="1174" y="516"/>
                    <a:pt x="1174" y="516"/>
                    <a:pt x="1174" y="516"/>
                  </a:cubicBezTo>
                  <a:cubicBezTo>
                    <a:pt x="1182" y="516"/>
                    <a:pt x="1182" y="516"/>
                    <a:pt x="1182" y="516"/>
                  </a:cubicBezTo>
                  <a:cubicBezTo>
                    <a:pt x="1188" y="516"/>
                    <a:pt x="1189" y="516"/>
                    <a:pt x="1191" y="514"/>
                  </a:cubicBezTo>
                  <a:cubicBezTo>
                    <a:pt x="1193" y="514"/>
                    <a:pt x="1194" y="513"/>
                    <a:pt x="1198" y="511"/>
                  </a:cubicBezTo>
                  <a:cubicBezTo>
                    <a:pt x="1203" y="509"/>
                    <a:pt x="1205" y="509"/>
                    <a:pt x="1207" y="509"/>
                  </a:cubicBezTo>
                  <a:cubicBezTo>
                    <a:pt x="1210" y="509"/>
                    <a:pt x="1212" y="508"/>
                    <a:pt x="1214" y="505"/>
                  </a:cubicBezTo>
                  <a:cubicBezTo>
                    <a:pt x="1216" y="504"/>
                    <a:pt x="1217" y="504"/>
                    <a:pt x="1219" y="504"/>
                  </a:cubicBezTo>
                  <a:cubicBezTo>
                    <a:pt x="1221" y="503"/>
                    <a:pt x="1224" y="503"/>
                    <a:pt x="1226" y="500"/>
                  </a:cubicBezTo>
                  <a:cubicBezTo>
                    <a:pt x="1232" y="494"/>
                    <a:pt x="1232" y="494"/>
                    <a:pt x="1232" y="494"/>
                  </a:cubicBezTo>
                  <a:cubicBezTo>
                    <a:pt x="1233" y="492"/>
                    <a:pt x="1234" y="492"/>
                    <a:pt x="1235" y="492"/>
                  </a:cubicBezTo>
                  <a:cubicBezTo>
                    <a:pt x="1237" y="491"/>
                    <a:pt x="1239" y="490"/>
                    <a:pt x="1242" y="487"/>
                  </a:cubicBezTo>
                  <a:cubicBezTo>
                    <a:pt x="1246" y="484"/>
                    <a:pt x="1248" y="480"/>
                    <a:pt x="1248" y="479"/>
                  </a:cubicBezTo>
                  <a:cubicBezTo>
                    <a:pt x="1249" y="478"/>
                    <a:pt x="1252" y="474"/>
                    <a:pt x="1252" y="469"/>
                  </a:cubicBezTo>
                  <a:cubicBezTo>
                    <a:pt x="1252" y="465"/>
                    <a:pt x="1250" y="463"/>
                    <a:pt x="1249" y="462"/>
                  </a:cubicBezTo>
                  <a:cubicBezTo>
                    <a:pt x="1248" y="462"/>
                    <a:pt x="1248" y="461"/>
                    <a:pt x="1248" y="459"/>
                  </a:cubicBezTo>
                  <a:cubicBezTo>
                    <a:pt x="1248" y="446"/>
                    <a:pt x="1243" y="443"/>
                    <a:pt x="1240" y="443"/>
                  </a:cubicBezTo>
                  <a:cubicBezTo>
                    <a:pt x="1240" y="443"/>
                    <a:pt x="1240" y="443"/>
                    <a:pt x="1240" y="443"/>
                  </a:cubicBezTo>
                  <a:cubicBezTo>
                    <a:pt x="1240" y="443"/>
                    <a:pt x="1239" y="442"/>
                    <a:pt x="1238" y="442"/>
                  </a:cubicBezTo>
                  <a:cubicBezTo>
                    <a:pt x="1237" y="440"/>
                    <a:pt x="1235" y="438"/>
                    <a:pt x="1232" y="438"/>
                  </a:cubicBezTo>
                  <a:cubicBezTo>
                    <a:pt x="1232" y="438"/>
                    <a:pt x="1232" y="438"/>
                    <a:pt x="1232" y="438"/>
                  </a:cubicBezTo>
                  <a:cubicBezTo>
                    <a:pt x="1230" y="438"/>
                    <a:pt x="1223" y="434"/>
                    <a:pt x="1218" y="431"/>
                  </a:cubicBezTo>
                  <a:cubicBezTo>
                    <a:pt x="1217" y="431"/>
                    <a:pt x="1217" y="431"/>
                    <a:pt x="1217" y="431"/>
                  </a:cubicBezTo>
                  <a:cubicBezTo>
                    <a:pt x="1216" y="431"/>
                    <a:pt x="1216" y="431"/>
                    <a:pt x="1216" y="431"/>
                  </a:cubicBezTo>
                  <a:cubicBezTo>
                    <a:pt x="1216" y="431"/>
                    <a:pt x="1210" y="431"/>
                    <a:pt x="1206" y="427"/>
                  </a:cubicBezTo>
                  <a:cubicBezTo>
                    <a:pt x="1204" y="424"/>
                    <a:pt x="1199" y="423"/>
                    <a:pt x="1195" y="422"/>
                  </a:cubicBezTo>
                  <a:cubicBezTo>
                    <a:pt x="1192" y="421"/>
                    <a:pt x="1189" y="420"/>
                    <a:pt x="1187" y="419"/>
                  </a:cubicBezTo>
                  <a:cubicBezTo>
                    <a:pt x="1187" y="418"/>
                    <a:pt x="1186" y="416"/>
                    <a:pt x="1185" y="414"/>
                  </a:cubicBezTo>
                  <a:cubicBezTo>
                    <a:pt x="1183" y="411"/>
                    <a:pt x="1181" y="406"/>
                    <a:pt x="1174" y="406"/>
                  </a:cubicBezTo>
                  <a:cubicBezTo>
                    <a:pt x="1173" y="406"/>
                    <a:pt x="1173" y="406"/>
                    <a:pt x="1172" y="405"/>
                  </a:cubicBezTo>
                  <a:cubicBezTo>
                    <a:pt x="1170" y="402"/>
                    <a:pt x="1167" y="400"/>
                    <a:pt x="1159" y="398"/>
                  </a:cubicBezTo>
                  <a:cubicBezTo>
                    <a:pt x="1152" y="396"/>
                    <a:pt x="1150" y="395"/>
                    <a:pt x="1149" y="394"/>
                  </a:cubicBezTo>
                  <a:cubicBezTo>
                    <a:pt x="1147" y="392"/>
                    <a:pt x="1146" y="392"/>
                    <a:pt x="1142" y="392"/>
                  </a:cubicBezTo>
                  <a:cubicBezTo>
                    <a:pt x="1140" y="392"/>
                    <a:pt x="1139" y="390"/>
                    <a:pt x="1137" y="388"/>
                  </a:cubicBezTo>
                  <a:cubicBezTo>
                    <a:pt x="1135" y="386"/>
                    <a:pt x="1132" y="384"/>
                    <a:pt x="1129" y="384"/>
                  </a:cubicBezTo>
                  <a:cubicBezTo>
                    <a:pt x="1127" y="384"/>
                    <a:pt x="1126" y="383"/>
                    <a:pt x="1124" y="382"/>
                  </a:cubicBezTo>
                  <a:cubicBezTo>
                    <a:pt x="1122" y="381"/>
                    <a:pt x="1120" y="381"/>
                    <a:pt x="1117" y="381"/>
                  </a:cubicBezTo>
                  <a:cubicBezTo>
                    <a:pt x="1117" y="381"/>
                    <a:pt x="1117" y="380"/>
                    <a:pt x="1116" y="380"/>
                  </a:cubicBezTo>
                  <a:cubicBezTo>
                    <a:pt x="1113" y="378"/>
                    <a:pt x="1109" y="376"/>
                    <a:pt x="1099" y="376"/>
                  </a:cubicBezTo>
                  <a:cubicBezTo>
                    <a:pt x="1087" y="376"/>
                    <a:pt x="1074" y="374"/>
                    <a:pt x="1074" y="374"/>
                  </a:cubicBezTo>
                  <a:cubicBezTo>
                    <a:pt x="1066" y="373"/>
                    <a:pt x="1066" y="373"/>
                    <a:pt x="1066" y="373"/>
                  </a:cubicBezTo>
                  <a:cubicBezTo>
                    <a:pt x="1071" y="379"/>
                    <a:pt x="1071" y="379"/>
                    <a:pt x="1071" y="379"/>
                  </a:cubicBezTo>
                  <a:cubicBezTo>
                    <a:pt x="1072" y="381"/>
                    <a:pt x="1073" y="384"/>
                    <a:pt x="1074" y="385"/>
                  </a:cubicBezTo>
                  <a:cubicBezTo>
                    <a:pt x="1071" y="385"/>
                    <a:pt x="1069" y="386"/>
                    <a:pt x="1067" y="386"/>
                  </a:cubicBezTo>
                  <a:cubicBezTo>
                    <a:pt x="1067" y="386"/>
                    <a:pt x="1066" y="387"/>
                    <a:pt x="1066" y="387"/>
                  </a:cubicBezTo>
                  <a:cubicBezTo>
                    <a:pt x="1066" y="386"/>
                    <a:pt x="1065" y="385"/>
                    <a:pt x="1065" y="384"/>
                  </a:cubicBezTo>
                  <a:cubicBezTo>
                    <a:pt x="1065" y="372"/>
                    <a:pt x="1065" y="372"/>
                    <a:pt x="1065" y="372"/>
                  </a:cubicBezTo>
                  <a:cubicBezTo>
                    <a:pt x="1058" y="367"/>
                    <a:pt x="1058" y="367"/>
                    <a:pt x="1058" y="367"/>
                  </a:cubicBezTo>
                  <a:cubicBezTo>
                    <a:pt x="1073" y="364"/>
                    <a:pt x="1073" y="364"/>
                    <a:pt x="1073" y="364"/>
                  </a:cubicBezTo>
                  <a:cubicBezTo>
                    <a:pt x="1049" y="350"/>
                    <a:pt x="1049" y="350"/>
                    <a:pt x="1049" y="350"/>
                  </a:cubicBezTo>
                  <a:cubicBezTo>
                    <a:pt x="1038" y="350"/>
                    <a:pt x="1038" y="350"/>
                    <a:pt x="1038" y="350"/>
                  </a:cubicBezTo>
                  <a:cubicBezTo>
                    <a:pt x="1028" y="358"/>
                    <a:pt x="1028" y="358"/>
                    <a:pt x="1028" y="358"/>
                  </a:cubicBezTo>
                  <a:cubicBezTo>
                    <a:pt x="1025" y="358"/>
                    <a:pt x="1020" y="357"/>
                    <a:pt x="1017" y="357"/>
                  </a:cubicBezTo>
                  <a:cubicBezTo>
                    <a:pt x="1016" y="357"/>
                    <a:pt x="1014" y="356"/>
                    <a:pt x="1011" y="356"/>
                  </a:cubicBezTo>
                  <a:cubicBezTo>
                    <a:pt x="1005" y="354"/>
                    <a:pt x="997" y="352"/>
                    <a:pt x="993" y="354"/>
                  </a:cubicBezTo>
                  <a:cubicBezTo>
                    <a:pt x="993" y="353"/>
                    <a:pt x="992" y="352"/>
                    <a:pt x="992" y="351"/>
                  </a:cubicBezTo>
                  <a:cubicBezTo>
                    <a:pt x="992" y="350"/>
                    <a:pt x="992" y="350"/>
                    <a:pt x="992" y="350"/>
                  </a:cubicBezTo>
                  <a:cubicBezTo>
                    <a:pt x="991" y="349"/>
                    <a:pt x="991" y="349"/>
                    <a:pt x="991" y="349"/>
                  </a:cubicBezTo>
                  <a:cubicBezTo>
                    <a:pt x="995" y="350"/>
                    <a:pt x="1000" y="348"/>
                    <a:pt x="1000" y="348"/>
                  </a:cubicBezTo>
                  <a:cubicBezTo>
                    <a:pt x="1032" y="338"/>
                    <a:pt x="1032" y="338"/>
                    <a:pt x="1032" y="338"/>
                  </a:cubicBezTo>
                  <a:cubicBezTo>
                    <a:pt x="1026" y="331"/>
                    <a:pt x="1026" y="331"/>
                    <a:pt x="1026" y="331"/>
                  </a:cubicBezTo>
                  <a:cubicBezTo>
                    <a:pt x="1019" y="331"/>
                    <a:pt x="1019" y="331"/>
                    <a:pt x="1019" y="331"/>
                  </a:cubicBezTo>
                  <a:cubicBezTo>
                    <a:pt x="1014" y="326"/>
                    <a:pt x="1014" y="326"/>
                    <a:pt x="1014" y="326"/>
                  </a:cubicBezTo>
                  <a:cubicBezTo>
                    <a:pt x="1011" y="323"/>
                    <a:pt x="1006" y="318"/>
                    <a:pt x="996" y="318"/>
                  </a:cubicBezTo>
                  <a:cubicBezTo>
                    <a:pt x="991" y="318"/>
                    <a:pt x="991" y="316"/>
                    <a:pt x="990" y="316"/>
                  </a:cubicBezTo>
                  <a:cubicBezTo>
                    <a:pt x="989" y="310"/>
                    <a:pt x="989" y="310"/>
                    <a:pt x="989" y="310"/>
                  </a:cubicBezTo>
                  <a:cubicBezTo>
                    <a:pt x="985" y="314"/>
                    <a:pt x="985" y="314"/>
                    <a:pt x="985" y="314"/>
                  </a:cubicBezTo>
                  <a:cubicBezTo>
                    <a:pt x="985" y="314"/>
                    <a:pt x="984" y="315"/>
                    <a:pt x="980" y="315"/>
                  </a:cubicBezTo>
                  <a:cubicBezTo>
                    <a:pt x="976" y="315"/>
                    <a:pt x="974" y="316"/>
                    <a:pt x="973" y="318"/>
                  </a:cubicBezTo>
                  <a:cubicBezTo>
                    <a:pt x="973" y="312"/>
                    <a:pt x="973" y="312"/>
                    <a:pt x="973" y="312"/>
                  </a:cubicBezTo>
                  <a:cubicBezTo>
                    <a:pt x="969" y="307"/>
                    <a:pt x="969" y="307"/>
                    <a:pt x="969" y="307"/>
                  </a:cubicBezTo>
                  <a:cubicBezTo>
                    <a:pt x="969" y="307"/>
                    <a:pt x="964" y="302"/>
                    <a:pt x="957" y="302"/>
                  </a:cubicBezTo>
                  <a:cubicBezTo>
                    <a:pt x="950" y="302"/>
                    <a:pt x="945" y="309"/>
                    <a:pt x="944" y="310"/>
                  </a:cubicBezTo>
                  <a:cubicBezTo>
                    <a:pt x="942" y="312"/>
                    <a:pt x="942" y="312"/>
                    <a:pt x="942" y="312"/>
                  </a:cubicBezTo>
                  <a:cubicBezTo>
                    <a:pt x="946" y="317"/>
                    <a:pt x="946" y="317"/>
                    <a:pt x="946" y="317"/>
                  </a:cubicBezTo>
                  <a:cubicBezTo>
                    <a:pt x="947" y="318"/>
                    <a:pt x="946" y="322"/>
                    <a:pt x="944" y="324"/>
                  </a:cubicBezTo>
                  <a:cubicBezTo>
                    <a:pt x="943" y="325"/>
                    <a:pt x="941" y="326"/>
                    <a:pt x="941" y="327"/>
                  </a:cubicBezTo>
                  <a:cubicBezTo>
                    <a:pt x="939" y="325"/>
                    <a:pt x="936" y="321"/>
                    <a:pt x="936" y="313"/>
                  </a:cubicBezTo>
                  <a:cubicBezTo>
                    <a:pt x="936" y="304"/>
                    <a:pt x="936" y="304"/>
                    <a:pt x="936" y="304"/>
                  </a:cubicBezTo>
                  <a:cubicBezTo>
                    <a:pt x="936" y="301"/>
                    <a:pt x="934" y="300"/>
                    <a:pt x="932" y="300"/>
                  </a:cubicBezTo>
                  <a:cubicBezTo>
                    <a:pt x="931" y="300"/>
                    <a:pt x="929" y="300"/>
                    <a:pt x="923" y="311"/>
                  </a:cubicBezTo>
                  <a:cubicBezTo>
                    <a:pt x="922" y="312"/>
                    <a:pt x="922" y="312"/>
                    <a:pt x="922" y="312"/>
                  </a:cubicBezTo>
                  <a:cubicBezTo>
                    <a:pt x="922" y="319"/>
                    <a:pt x="922" y="319"/>
                    <a:pt x="922" y="319"/>
                  </a:cubicBezTo>
                  <a:cubicBezTo>
                    <a:pt x="919" y="329"/>
                    <a:pt x="919" y="329"/>
                    <a:pt x="919" y="329"/>
                  </a:cubicBezTo>
                  <a:cubicBezTo>
                    <a:pt x="917" y="331"/>
                    <a:pt x="915" y="334"/>
                    <a:pt x="914" y="334"/>
                  </a:cubicBezTo>
                  <a:cubicBezTo>
                    <a:pt x="910" y="334"/>
                    <a:pt x="909" y="336"/>
                    <a:pt x="908" y="339"/>
                  </a:cubicBezTo>
                  <a:cubicBezTo>
                    <a:pt x="907" y="340"/>
                    <a:pt x="906" y="341"/>
                    <a:pt x="906" y="342"/>
                  </a:cubicBezTo>
                  <a:cubicBezTo>
                    <a:pt x="906" y="341"/>
                    <a:pt x="906" y="340"/>
                    <a:pt x="906" y="339"/>
                  </a:cubicBezTo>
                  <a:cubicBezTo>
                    <a:pt x="908" y="338"/>
                    <a:pt x="908" y="336"/>
                    <a:pt x="908" y="335"/>
                  </a:cubicBezTo>
                  <a:cubicBezTo>
                    <a:pt x="908" y="332"/>
                    <a:pt x="906" y="331"/>
                    <a:pt x="905" y="330"/>
                  </a:cubicBezTo>
                  <a:cubicBezTo>
                    <a:pt x="904" y="330"/>
                    <a:pt x="904" y="330"/>
                    <a:pt x="904" y="330"/>
                  </a:cubicBezTo>
                  <a:cubicBezTo>
                    <a:pt x="904" y="329"/>
                    <a:pt x="906" y="327"/>
                    <a:pt x="909" y="325"/>
                  </a:cubicBezTo>
                  <a:cubicBezTo>
                    <a:pt x="928" y="300"/>
                    <a:pt x="928" y="300"/>
                    <a:pt x="928" y="300"/>
                  </a:cubicBezTo>
                  <a:cubicBezTo>
                    <a:pt x="907" y="306"/>
                    <a:pt x="907" y="306"/>
                    <a:pt x="907" y="306"/>
                  </a:cubicBezTo>
                  <a:cubicBezTo>
                    <a:pt x="906" y="306"/>
                    <a:pt x="906" y="306"/>
                    <a:pt x="906" y="306"/>
                  </a:cubicBezTo>
                  <a:cubicBezTo>
                    <a:pt x="905" y="307"/>
                    <a:pt x="905" y="307"/>
                    <a:pt x="905" y="307"/>
                  </a:cubicBezTo>
                  <a:cubicBezTo>
                    <a:pt x="905" y="307"/>
                    <a:pt x="902" y="310"/>
                    <a:pt x="893" y="310"/>
                  </a:cubicBezTo>
                  <a:cubicBezTo>
                    <a:pt x="889" y="310"/>
                    <a:pt x="889" y="310"/>
                    <a:pt x="889" y="310"/>
                  </a:cubicBezTo>
                  <a:cubicBezTo>
                    <a:pt x="870" y="330"/>
                    <a:pt x="870" y="330"/>
                    <a:pt x="870" y="330"/>
                  </a:cubicBezTo>
                  <a:cubicBezTo>
                    <a:pt x="865" y="333"/>
                    <a:pt x="865" y="333"/>
                    <a:pt x="865" y="333"/>
                  </a:cubicBezTo>
                  <a:cubicBezTo>
                    <a:pt x="865" y="326"/>
                    <a:pt x="865" y="326"/>
                    <a:pt x="865" y="326"/>
                  </a:cubicBezTo>
                  <a:cubicBezTo>
                    <a:pt x="865" y="322"/>
                    <a:pt x="863" y="318"/>
                    <a:pt x="856" y="318"/>
                  </a:cubicBezTo>
                  <a:cubicBezTo>
                    <a:pt x="850" y="318"/>
                    <a:pt x="845" y="318"/>
                    <a:pt x="844" y="318"/>
                  </a:cubicBezTo>
                  <a:cubicBezTo>
                    <a:pt x="842" y="319"/>
                    <a:pt x="842" y="319"/>
                    <a:pt x="842" y="319"/>
                  </a:cubicBezTo>
                  <a:cubicBezTo>
                    <a:pt x="841" y="330"/>
                    <a:pt x="841" y="330"/>
                    <a:pt x="841" y="330"/>
                  </a:cubicBezTo>
                  <a:cubicBezTo>
                    <a:pt x="846" y="337"/>
                    <a:pt x="846" y="337"/>
                    <a:pt x="846" y="337"/>
                  </a:cubicBezTo>
                  <a:cubicBezTo>
                    <a:pt x="844" y="338"/>
                    <a:pt x="844" y="338"/>
                    <a:pt x="844" y="338"/>
                  </a:cubicBezTo>
                  <a:cubicBezTo>
                    <a:pt x="843" y="337"/>
                    <a:pt x="840" y="336"/>
                    <a:pt x="835" y="331"/>
                  </a:cubicBezTo>
                  <a:cubicBezTo>
                    <a:pt x="833" y="328"/>
                    <a:pt x="830" y="326"/>
                    <a:pt x="827" y="326"/>
                  </a:cubicBezTo>
                  <a:cubicBezTo>
                    <a:pt x="823" y="326"/>
                    <a:pt x="820" y="330"/>
                    <a:pt x="819" y="332"/>
                  </a:cubicBezTo>
                  <a:cubicBezTo>
                    <a:pt x="818" y="333"/>
                    <a:pt x="818" y="333"/>
                    <a:pt x="818" y="334"/>
                  </a:cubicBezTo>
                  <a:cubicBezTo>
                    <a:pt x="814" y="337"/>
                    <a:pt x="818" y="341"/>
                    <a:pt x="822" y="345"/>
                  </a:cubicBezTo>
                  <a:cubicBezTo>
                    <a:pt x="822" y="346"/>
                    <a:pt x="823" y="346"/>
                    <a:pt x="823" y="346"/>
                  </a:cubicBezTo>
                  <a:cubicBezTo>
                    <a:pt x="809" y="343"/>
                    <a:pt x="809" y="343"/>
                    <a:pt x="809" y="343"/>
                  </a:cubicBezTo>
                  <a:cubicBezTo>
                    <a:pt x="809" y="350"/>
                    <a:pt x="809" y="350"/>
                    <a:pt x="809" y="350"/>
                  </a:cubicBezTo>
                  <a:cubicBezTo>
                    <a:pt x="808" y="351"/>
                    <a:pt x="805" y="354"/>
                    <a:pt x="805" y="358"/>
                  </a:cubicBezTo>
                  <a:cubicBezTo>
                    <a:pt x="804" y="358"/>
                    <a:pt x="802" y="359"/>
                    <a:pt x="798" y="359"/>
                  </a:cubicBezTo>
                  <a:cubicBezTo>
                    <a:pt x="795" y="356"/>
                    <a:pt x="795" y="356"/>
                    <a:pt x="795" y="356"/>
                  </a:cubicBezTo>
                  <a:cubicBezTo>
                    <a:pt x="795" y="344"/>
                    <a:pt x="795" y="344"/>
                    <a:pt x="795" y="344"/>
                  </a:cubicBezTo>
                  <a:cubicBezTo>
                    <a:pt x="795" y="337"/>
                    <a:pt x="792" y="333"/>
                    <a:pt x="787" y="333"/>
                  </a:cubicBezTo>
                  <a:cubicBezTo>
                    <a:pt x="785" y="333"/>
                    <a:pt x="784" y="334"/>
                    <a:pt x="782" y="334"/>
                  </a:cubicBezTo>
                  <a:cubicBezTo>
                    <a:pt x="780" y="334"/>
                    <a:pt x="778" y="335"/>
                    <a:pt x="776" y="335"/>
                  </a:cubicBezTo>
                  <a:cubicBezTo>
                    <a:pt x="771" y="335"/>
                    <a:pt x="769" y="337"/>
                    <a:pt x="767" y="338"/>
                  </a:cubicBezTo>
                  <a:cubicBezTo>
                    <a:pt x="765" y="341"/>
                    <a:pt x="765" y="344"/>
                    <a:pt x="765" y="346"/>
                  </a:cubicBezTo>
                  <a:cubicBezTo>
                    <a:pt x="763" y="356"/>
                    <a:pt x="763" y="356"/>
                    <a:pt x="763" y="356"/>
                  </a:cubicBezTo>
                  <a:cubicBezTo>
                    <a:pt x="756" y="363"/>
                    <a:pt x="756" y="363"/>
                    <a:pt x="756" y="363"/>
                  </a:cubicBezTo>
                  <a:cubicBezTo>
                    <a:pt x="763" y="370"/>
                    <a:pt x="763" y="370"/>
                    <a:pt x="763" y="370"/>
                  </a:cubicBezTo>
                  <a:cubicBezTo>
                    <a:pt x="759" y="375"/>
                    <a:pt x="759" y="375"/>
                    <a:pt x="759" y="375"/>
                  </a:cubicBezTo>
                  <a:cubicBezTo>
                    <a:pt x="752" y="373"/>
                    <a:pt x="752" y="373"/>
                    <a:pt x="752" y="373"/>
                  </a:cubicBezTo>
                  <a:cubicBezTo>
                    <a:pt x="741" y="360"/>
                    <a:pt x="741" y="360"/>
                    <a:pt x="741" y="360"/>
                  </a:cubicBezTo>
                  <a:cubicBezTo>
                    <a:pt x="730" y="371"/>
                    <a:pt x="730" y="371"/>
                    <a:pt x="730" y="371"/>
                  </a:cubicBezTo>
                  <a:cubicBezTo>
                    <a:pt x="728" y="374"/>
                    <a:pt x="726" y="377"/>
                    <a:pt x="726" y="383"/>
                  </a:cubicBezTo>
                  <a:cubicBezTo>
                    <a:pt x="726" y="389"/>
                    <a:pt x="730" y="391"/>
                    <a:pt x="733" y="392"/>
                  </a:cubicBezTo>
                  <a:cubicBezTo>
                    <a:pt x="736" y="393"/>
                    <a:pt x="736" y="393"/>
                    <a:pt x="736" y="393"/>
                  </a:cubicBezTo>
                  <a:cubicBezTo>
                    <a:pt x="734" y="394"/>
                    <a:pt x="731" y="395"/>
                    <a:pt x="730" y="397"/>
                  </a:cubicBezTo>
                  <a:cubicBezTo>
                    <a:pt x="729" y="397"/>
                    <a:pt x="729" y="397"/>
                    <a:pt x="729" y="397"/>
                  </a:cubicBezTo>
                  <a:cubicBezTo>
                    <a:pt x="729" y="397"/>
                    <a:pt x="728" y="396"/>
                    <a:pt x="728" y="396"/>
                  </a:cubicBezTo>
                  <a:cubicBezTo>
                    <a:pt x="725" y="394"/>
                    <a:pt x="725" y="394"/>
                    <a:pt x="725" y="394"/>
                  </a:cubicBezTo>
                  <a:cubicBezTo>
                    <a:pt x="723" y="396"/>
                    <a:pt x="723" y="396"/>
                    <a:pt x="723" y="396"/>
                  </a:cubicBezTo>
                  <a:cubicBezTo>
                    <a:pt x="723" y="396"/>
                    <a:pt x="723" y="397"/>
                    <a:pt x="722" y="397"/>
                  </a:cubicBezTo>
                  <a:cubicBezTo>
                    <a:pt x="721" y="397"/>
                    <a:pt x="720" y="396"/>
                    <a:pt x="718" y="394"/>
                  </a:cubicBezTo>
                  <a:cubicBezTo>
                    <a:pt x="716" y="391"/>
                    <a:pt x="714" y="390"/>
                    <a:pt x="713" y="390"/>
                  </a:cubicBezTo>
                  <a:cubicBezTo>
                    <a:pt x="711" y="390"/>
                    <a:pt x="711" y="390"/>
                    <a:pt x="711" y="390"/>
                  </a:cubicBezTo>
                  <a:cubicBezTo>
                    <a:pt x="711" y="390"/>
                    <a:pt x="711" y="390"/>
                    <a:pt x="711" y="390"/>
                  </a:cubicBezTo>
                  <a:cubicBezTo>
                    <a:pt x="711" y="376"/>
                    <a:pt x="711" y="376"/>
                    <a:pt x="711" y="376"/>
                  </a:cubicBezTo>
                  <a:cubicBezTo>
                    <a:pt x="698" y="389"/>
                    <a:pt x="698" y="389"/>
                    <a:pt x="698" y="389"/>
                  </a:cubicBezTo>
                  <a:cubicBezTo>
                    <a:pt x="698" y="390"/>
                    <a:pt x="698" y="390"/>
                    <a:pt x="698" y="390"/>
                  </a:cubicBezTo>
                  <a:cubicBezTo>
                    <a:pt x="697" y="390"/>
                    <a:pt x="697" y="390"/>
                    <a:pt x="697" y="390"/>
                  </a:cubicBezTo>
                  <a:cubicBezTo>
                    <a:pt x="696" y="389"/>
                    <a:pt x="695" y="388"/>
                    <a:pt x="693" y="388"/>
                  </a:cubicBezTo>
                  <a:cubicBezTo>
                    <a:pt x="690" y="388"/>
                    <a:pt x="689" y="389"/>
                    <a:pt x="686" y="391"/>
                  </a:cubicBezTo>
                  <a:cubicBezTo>
                    <a:pt x="684" y="392"/>
                    <a:pt x="681" y="393"/>
                    <a:pt x="677" y="395"/>
                  </a:cubicBezTo>
                  <a:cubicBezTo>
                    <a:pt x="675" y="396"/>
                    <a:pt x="671" y="397"/>
                    <a:pt x="672" y="401"/>
                  </a:cubicBezTo>
                  <a:cubicBezTo>
                    <a:pt x="672" y="404"/>
                    <a:pt x="676" y="404"/>
                    <a:pt x="680" y="404"/>
                  </a:cubicBezTo>
                  <a:cubicBezTo>
                    <a:pt x="684" y="408"/>
                    <a:pt x="684" y="408"/>
                    <a:pt x="684" y="408"/>
                  </a:cubicBezTo>
                  <a:cubicBezTo>
                    <a:pt x="676" y="412"/>
                    <a:pt x="676" y="412"/>
                    <a:pt x="676" y="412"/>
                  </a:cubicBezTo>
                  <a:cubicBezTo>
                    <a:pt x="632" y="433"/>
                    <a:pt x="632" y="433"/>
                    <a:pt x="632" y="433"/>
                  </a:cubicBezTo>
                  <a:cubicBezTo>
                    <a:pt x="648" y="436"/>
                    <a:pt x="648" y="436"/>
                    <a:pt x="648" y="436"/>
                  </a:cubicBezTo>
                  <a:cubicBezTo>
                    <a:pt x="649" y="435"/>
                    <a:pt x="649" y="435"/>
                    <a:pt x="649" y="435"/>
                  </a:cubicBezTo>
                  <a:cubicBezTo>
                    <a:pt x="652" y="434"/>
                    <a:pt x="662" y="429"/>
                    <a:pt x="667" y="429"/>
                  </a:cubicBezTo>
                  <a:cubicBezTo>
                    <a:pt x="677" y="429"/>
                    <a:pt x="684" y="423"/>
                    <a:pt x="686" y="421"/>
                  </a:cubicBezTo>
                  <a:cubicBezTo>
                    <a:pt x="687" y="420"/>
                    <a:pt x="687" y="420"/>
                    <a:pt x="689" y="420"/>
                  </a:cubicBezTo>
                  <a:cubicBezTo>
                    <a:pt x="692" y="419"/>
                    <a:pt x="697" y="419"/>
                    <a:pt x="705" y="417"/>
                  </a:cubicBezTo>
                  <a:cubicBezTo>
                    <a:pt x="707" y="416"/>
                    <a:pt x="708" y="416"/>
                    <a:pt x="708" y="416"/>
                  </a:cubicBezTo>
                  <a:cubicBezTo>
                    <a:pt x="710" y="417"/>
                    <a:pt x="711" y="417"/>
                    <a:pt x="712" y="417"/>
                  </a:cubicBezTo>
                  <a:cubicBezTo>
                    <a:pt x="711" y="418"/>
                    <a:pt x="710" y="421"/>
                    <a:pt x="710" y="423"/>
                  </a:cubicBezTo>
                  <a:cubicBezTo>
                    <a:pt x="710" y="424"/>
                    <a:pt x="710" y="424"/>
                    <a:pt x="710" y="425"/>
                  </a:cubicBezTo>
                  <a:cubicBezTo>
                    <a:pt x="710" y="425"/>
                    <a:pt x="709" y="424"/>
                    <a:pt x="709" y="424"/>
                  </a:cubicBezTo>
                  <a:cubicBezTo>
                    <a:pt x="705" y="424"/>
                    <a:pt x="702" y="425"/>
                    <a:pt x="698" y="429"/>
                  </a:cubicBezTo>
                  <a:cubicBezTo>
                    <a:pt x="698" y="429"/>
                    <a:pt x="698" y="429"/>
                    <a:pt x="698" y="429"/>
                  </a:cubicBezTo>
                  <a:cubicBezTo>
                    <a:pt x="696" y="423"/>
                    <a:pt x="696" y="423"/>
                    <a:pt x="696" y="423"/>
                  </a:cubicBezTo>
                  <a:cubicBezTo>
                    <a:pt x="692" y="429"/>
                    <a:pt x="692" y="429"/>
                    <a:pt x="692" y="429"/>
                  </a:cubicBezTo>
                  <a:cubicBezTo>
                    <a:pt x="692" y="430"/>
                    <a:pt x="689" y="434"/>
                    <a:pt x="689" y="438"/>
                  </a:cubicBezTo>
                  <a:cubicBezTo>
                    <a:pt x="689" y="442"/>
                    <a:pt x="689" y="442"/>
                    <a:pt x="689" y="442"/>
                  </a:cubicBezTo>
                  <a:cubicBezTo>
                    <a:pt x="680" y="452"/>
                    <a:pt x="680" y="452"/>
                    <a:pt x="680" y="452"/>
                  </a:cubicBezTo>
                  <a:cubicBezTo>
                    <a:pt x="675" y="457"/>
                    <a:pt x="675" y="458"/>
                    <a:pt x="675" y="460"/>
                  </a:cubicBezTo>
                  <a:cubicBezTo>
                    <a:pt x="676" y="462"/>
                    <a:pt x="676" y="462"/>
                    <a:pt x="676" y="462"/>
                  </a:cubicBezTo>
                  <a:cubicBezTo>
                    <a:pt x="678" y="462"/>
                    <a:pt x="678" y="462"/>
                    <a:pt x="678" y="462"/>
                  </a:cubicBezTo>
                  <a:cubicBezTo>
                    <a:pt x="679" y="462"/>
                    <a:pt x="680" y="461"/>
                    <a:pt x="681" y="461"/>
                  </a:cubicBezTo>
                  <a:cubicBezTo>
                    <a:pt x="681" y="461"/>
                    <a:pt x="682" y="460"/>
                    <a:pt x="682" y="460"/>
                  </a:cubicBezTo>
                  <a:cubicBezTo>
                    <a:pt x="683" y="461"/>
                    <a:pt x="683" y="463"/>
                    <a:pt x="682" y="465"/>
                  </a:cubicBezTo>
                  <a:cubicBezTo>
                    <a:pt x="673" y="465"/>
                    <a:pt x="673" y="465"/>
                    <a:pt x="673" y="465"/>
                  </a:cubicBezTo>
                  <a:cubicBezTo>
                    <a:pt x="648" y="492"/>
                    <a:pt x="648" y="492"/>
                    <a:pt x="648" y="492"/>
                  </a:cubicBezTo>
                  <a:cubicBezTo>
                    <a:pt x="644" y="496"/>
                    <a:pt x="644" y="502"/>
                    <a:pt x="645" y="505"/>
                  </a:cubicBezTo>
                  <a:cubicBezTo>
                    <a:pt x="644" y="506"/>
                    <a:pt x="643" y="506"/>
                    <a:pt x="641" y="506"/>
                  </a:cubicBezTo>
                  <a:cubicBezTo>
                    <a:pt x="638" y="506"/>
                    <a:pt x="636" y="507"/>
                    <a:pt x="636" y="509"/>
                  </a:cubicBezTo>
                  <a:cubicBezTo>
                    <a:pt x="635" y="510"/>
                    <a:pt x="635" y="512"/>
                    <a:pt x="635" y="513"/>
                  </a:cubicBezTo>
                  <a:cubicBezTo>
                    <a:pt x="634" y="524"/>
                    <a:pt x="634" y="524"/>
                    <a:pt x="634" y="524"/>
                  </a:cubicBezTo>
                  <a:cubicBezTo>
                    <a:pt x="631" y="533"/>
                    <a:pt x="631" y="533"/>
                    <a:pt x="631" y="533"/>
                  </a:cubicBezTo>
                  <a:cubicBezTo>
                    <a:pt x="628" y="541"/>
                    <a:pt x="628" y="541"/>
                    <a:pt x="628" y="541"/>
                  </a:cubicBezTo>
                  <a:cubicBezTo>
                    <a:pt x="628" y="542"/>
                    <a:pt x="628" y="542"/>
                    <a:pt x="628" y="542"/>
                  </a:cubicBezTo>
                  <a:cubicBezTo>
                    <a:pt x="628" y="542"/>
                    <a:pt x="628" y="543"/>
                    <a:pt x="628" y="543"/>
                  </a:cubicBezTo>
                  <a:cubicBezTo>
                    <a:pt x="624" y="543"/>
                    <a:pt x="621" y="546"/>
                    <a:pt x="620" y="549"/>
                  </a:cubicBezTo>
                  <a:cubicBezTo>
                    <a:pt x="601" y="549"/>
                    <a:pt x="601" y="549"/>
                    <a:pt x="601" y="549"/>
                  </a:cubicBezTo>
                  <a:cubicBezTo>
                    <a:pt x="596" y="549"/>
                    <a:pt x="596" y="552"/>
                    <a:pt x="596" y="553"/>
                  </a:cubicBezTo>
                  <a:cubicBezTo>
                    <a:pt x="596" y="558"/>
                    <a:pt x="607" y="562"/>
                    <a:pt x="609" y="562"/>
                  </a:cubicBezTo>
                  <a:cubicBezTo>
                    <a:pt x="610" y="563"/>
                    <a:pt x="612" y="565"/>
                    <a:pt x="613" y="567"/>
                  </a:cubicBezTo>
                  <a:cubicBezTo>
                    <a:pt x="613" y="567"/>
                    <a:pt x="613" y="567"/>
                    <a:pt x="613" y="567"/>
                  </a:cubicBezTo>
                  <a:cubicBezTo>
                    <a:pt x="602" y="567"/>
                    <a:pt x="602" y="567"/>
                    <a:pt x="602" y="567"/>
                  </a:cubicBezTo>
                  <a:cubicBezTo>
                    <a:pt x="602" y="567"/>
                    <a:pt x="595" y="568"/>
                    <a:pt x="589" y="574"/>
                  </a:cubicBezTo>
                  <a:cubicBezTo>
                    <a:pt x="588" y="575"/>
                    <a:pt x="585" y="579"/>
                    <a:pt x="587" y="582"/>
                  </a:cubicBezTo>
                  <a:cubicBezTo>
                    <a:pt x="587" y="582"/>
                    <a:pt x="587" y="583"/>
                    <a:pt x="587" y="583"/>
                  </a:cubicBezTo>
                  <a:cubicBezTo>
                    <a:pt x="586" y="585"/>
                    <a:pt x="584" y="588"/>
                    <a:pt x="584" y="592"/>
                  </a:cubicBezTo>
                  <a:cubicBezTo>
                    <a:pt x="584" y="593"/>
                    <a:pt x="584" y="593"/>
                    <a:pt x="584" y="593"/>
                  </a:cubicBezTo>
                  <a:cubicBezTo>
                    <a:pt x="584" y="593"/>
                    <a:pt x="584" y="594"/>
                    <a:pt x="583" y="594"/>
                  </a:cubicBezTo>
                  <a:cubicBezTo>
                    <a:pt x="582" y="595"/>
                    <a:pt x="580" y="596"/>
                    <a:pt x="577" y="598"/>
                  </a:cubicBezTo>
                  <a:cubicBezTo>
                    <a:pt x="572" y="604"/>
                    <a:pt x="572" y="604"/>
                    <a:pt x="572" y="604"/>
                  </a:cubicBezTo>
                  <a:cubicBezTo>
                    <a:pt x="572" y="604"/>
                    <a:pt x="572" y="604"/>
                    <a:pt x="572" y="604"/>
                  </a:cubicBezTo>
                  <a:cubicBezTo>
                    <a:pt x="569" y="604"/>
                    <a:pt x="560" y="601"/>
                    <a:pt x="555" y="599"/>
                  </a:cubicBezTo>
                  <a:cubicBezTo>
                    <a:pt x="551" y="597"/>
                    <a:pt x="551" y="597"/>
                    <a:pt x="551" y="597"/>
                  </a:cubicBezTo>
                  <a:cubicBezTo>
                    <a:pt x="551" y="616"/>
                    <a:pt x="551" y="616"/>
                    <a:pt x="551" y="616"/>
                  </a:cubicBezTo>
                  <a:cubicBezTo>
                    <a:pt x="550" y="617"/>
                    <a:pt x="547" y="618"/>
                    <a:pt x="544" y="619"/>
                  </a:cubicBezTo>
                  <a:cubicBezTo>
                    <a:pt x="544" y="619"/>
                    <a:pt x="537" y="620"/>
                    <a:pt x="533" y="620"/>
                  </a:cubicBezTo>
                  <a:cubicBezTo>
                    <a:pt x="527" y="620"/>
                    <a:pt x="520" y="627"/>
                    <a:pt x="519" y="628"/>
                  </a:cubicBezTo>
                  <a:cubicBezTo>
                    <a:pt x="516" y="631"/>
                    <a:pt x="516" y="631"/>
                    <a:pt x="516" y="631"/>
                  </a:cubicBezTo>
                  <a:cubicBezTo>
                    <a:pt x="520" y="633"/>
                    <a:pt x="520" y="633"/>
                    <a:pt x="520" y="633"/>
                  </a:cubicBezTo>
                  <a:cubicBezTo>
                    <a:pt x="523" y="634"/>
                    <a:pt x="527" y="637"/>
                    <a:pt x="530" y="639"/>
                  </a:cubicBezTo>
                  <a:cubicBezTo>
                    <a:pt x="526" y="640"/>
                    <a:pt x="521" y="640"/>
                    <a:pt x="517" y="640"/>
                  </a:cubicBezTo>
                  <a:cubicBezTo>
                    <a:pt x="514" y="640"/>
                    <a:pt x="514" y="640"/>
                    <a:pt x="514" y="640"/>
                  </a:cubicBezTo>
                  <a:cubicBezTo>
                    <a:pt x="514" y="643"/>
                    <a:pt x="514" y="643"/>
                    <a:pt x="514" y="643"/>
                  </a:cubicBezTo>
                  <a:cubicBezTo>
                    <a:pt x="514" y="643"/>
                    <a:pt x="513" y="646"/>
                    <a:pt x="507" y="646"/>
                  </a:cubicBezTo>
                  <a:cubicBezTo>
                    <a:pt x="506" y="646"/>
                    <a:pt x="501" y="646"/>
                    <a:pt x="499" y="650"/>
                  </a:cubicBezTo>
                  <a:cubicBezTo>
                    <a:pt x="498" y="650"/>
                    <a:pt x="498" y="651"/>
                    <a:pt x="498" y="651"/>
                  </a:cubicBezTo>
                  <a:cubicBezTo>
                    <a:pt x="488" y="651"/>
                    <a:pt x="488" y="651"/>
                    <a:pt x="488" y="651"/>
                  </a:cubicBezTo>
                  <a:cubicBezTo>
                    <a:pt x="485" y="651"/>
                    <a:pt x="483" y="652"/>
                    <a:pt x="481" y="653"/>
                  </a:cubicBezTo>
                  <a:cubicBezTo>
                    <a:pt x="479" y="656"/>
                    <a:pt x="480" y="659"/>
                    <a:pt x="480" y="661"/>
                  </a:cubicBezTo>
                  <a:cubicBezTo>
                    <a:pt x="480" y="662"/>
                    <a:pt x="480" y="662"/>
                    <a:pt x="480" y="663"/>
                  </a:cubicBezTo>
                  <a:cubicBezTo>
                    <a:pt x="480" y="664"/>
                    <a:pt x="477" y="668"/>
                    <a:pt x="474" y="672"/>
                  </a:cubicBezTo>
                  <a:cubicBezTo>
                    <a:pt x="472" y="673"/>
                    <a:pt x="472" y="673"/>
                    <a:pt x="472" y="673"/>
                  </a:cubicBezTo>
                  <a:cubicBezTo>
                    <a:pt x="472" y="685"/>
                    <a:pt x="472" y="685"/>
                    <a:pt x="472" y="685"/>
                  </a:cubicBezTo>
                  <a:cubicBezTo>
                    <a:pt x="472" y="685"/>
                    <a:pt x="472" y="685"/>
                    <a:pt x="471" y="686"/>
                  </a:cubicBezTo>
                  <a:cubicBezTo>
                    <a:pt x="470" y="687"/>
                    <a:pt x="470" y="688"/>
                    <a:pt x="470" y="690"/>
                  </a:cubicBezTo>
                  <a:cubicBezTo>
                    <a:pt x="471" y="693"/>
                    <a:pt x="474" y="695"/>
                    <a:pt x="477" y="696"/>
                  </a:cubicBezTo>
                  <a:cubicBezTo>
                    <a:pt x="481" y="701"/>
                    <a:pt x="481" y="701"/>
                    <a:pt x="481" y="701"/>
                  </a:cubicBezTo>
                  <a:cubicBezTo>
                    <a:pt x="480" y="701"/>
                    <a:pt x="479" y="702"/>
                    <a:pt x="478" y="702"/>
                  </a:cubicBezTo>
                  <a:cubicBezTo>
                    <a:pt x="478" y="702"/>
                    <a:pt x="478" y="702"/>
                    <a:pt x="478" y="702"/>
                  </a:cubicBezTo>
                  <a:cubicBezTo>
                    <a:pt x="477" y="703"/>
                    <a:pt x="477" y="703"/>
                    <a:pt x="477" y="703"/>
                  </a:cubicBezTo>
                  <a:cubicBezTo>
                    <a:pt x="477" y="703"/>
                    <a:pt x="473" y="708"/>
                    <a:pt x="473" y="713"/>
                  </a:cubicBezTo>
                  <a:cubicBezTo>
                    <a:pt x="473" y="723"/>
                    <a:pt x="473" y="723"/>
                    <a:pt x="473" y="723"/>
                  </a:cubicBezTo>
                  <a:cubicBezTo>
                    <a:pt x="476" y="724"/>
                    <a:pt x="476" y="724"/>
                    <a:pt x="476" y="724"/>
                  </a:cubicBezTo>
                  <a:cubicBezTo>
                    <a:pt x="480" y="724"/>
                    <a:pt x="485" y="725"/>
                    <a:pt x="486" y="726"/>
                  </a:cubicBezTo>
                  <a:cubicBezTo>
                    <a:pt x="488" y="728"/>
                    <a:pt x="490" y="728"/>
                    <a:pt x="491" y="728"/>
                  </a:cubicBezTo>
                  <a:cubicBezTo>
                    <a:pt x="493" y="729"/>
                    <a:pt x="495" y="729"/>
                    <a:pt x="498" y="733"/>
                  </a:cubicBezTo>
                  <a:cubicBezTo>
                    <a:pt x="499" y="733"/>
                    <a:pt x="499" y="734"/>
                    <a:pt x="499" y="734"/>
                  </a:cubicBezTo>
                  <a:cubicBezTo>
                    <a:pt x="498" y="734"/>
                    <a:pt x="496" y="735"/>
                    <a:pt x="494" y="735"/>
                  </a:cubicBezTo>
                  <a:cubicBezTo>
                    <a:pt x="493" y="735"/>
                    <a:pt x="493" y="735"/>
                    <a:pt x="493" y="735"/>
                  </a:cubicBezTo>
                  <a:cubicBezTo>
                    <a:pt x="490" y="739"/>
                    <a:pt x="490" y="739"/>
                    <a:pt x="490" y="739"/>
                  </a:cubicBezTo>
                  <a:cubicBezTo>
                    <a:pt x="479" y="726"/>
                    <a:pt x="479" y="726"/>
                    <a:pt x="479" y="726"/>
                  </a:cubicBezTo>
                  <a:cubicBezTo>
                    <a:pt x="479" y="743"/>
                    <a:pt x="479" y="743"/>
                    <a:pt x="479" y="743"/>
                  </a:cubicBezTo>
                  <a:cubicBezTo>
                    <a:pt x="472" y="759"/>
                    <a:pt x="472" y="759"/>
                    <a:pt x="472" y="759"/>
                  </a:cubicBezTo>
                  <a:cubicBezTo>
                    <a:pt x="488" y="764"/>
                    <a:pt x="488" y="764"/>
                    <a:pt x="488" y="764"/>
                  </a:cubicBezTo>
                  <a:cubicBezTo>
                    <a:pt x="497" y="754"/>
                    <a:pt x="497" y="754"/>
                    <a:pt x="497" y="754"/>
                  </a:cubicBezTo>
                  <a:cubicBezTo>
                    <a:pt x="498" y="754"/>
                    <a:pt x="498" y="756"/>
                    <a:pt x="498" y="757"/>
                  </a:cubicBezTo>
                  <a:cubicBezTo>
                    <a:pt x="498" y="759"/>
                    <a:pt x="499" y="764"/>
                    <a:pt x="499" y="768"/>
                  </a:cubicBezTo>
                  <a:cubicBezTo>
                    <a:pt x="496" y="768"/>
                    <a:pt x="496" y="768"/>
                    <a:pt x="496" y="768"/>
                  </a:cubicBezTo>
                  <a:cubicBezTo>
                    <a:pt x="495" y="766"/>
                    <a:pt x="493" y="764"/>
                    <a:pt x="490" y="764"/>
                  </a:cubicBezTo>
                  <a:cubicBezTo>
                    <a:pt x="489" y="764"/>
                    <a:pt x="487" y="765"/>
                    <a:pt x="486" y="766"/>
                  </a:cubicBezTo>
                  <a:cubicBezTo>
                    <a:pt x="482" y="770"/>
                    <a:pt x="484" y="773"/>
                    <a:pt x="484" y="775"/>
                  </a:cubicBezTo>
                  <a:cubicBezTo>
                    <a:pt x="485" y="776"/>
                    <a:pt x="485" y="776"/>
                    <a:pt x="485" y="777"/>
                  </a:cubicBezTo>
                  <a:cubicBezTo>
                    <a:pt x="485" y="783"/>
                    <a:pt x="493" y="787"/>
                    <a:pt x="498" y="787"/>
                  </a:cubicBezTo>
                  <a:cubicBezTo>
                    <a:pt x="498" y="787"/>
                    <a:pt x="499" y="788"/>
                    <a:pt x="500" y="789"/>
                  </a:cubicBezTo>
                  <a:cubicBezTo>
                    <a:pt x="500" y="790"/>
                    <a:pt x="502" y="792"/>
                    <a:pt x="504" y="794"/>
                  </a:cubicBezTo>
                  <a:cubicBezTo>
                    <a:pt x="507" y="798"/>
                    <a:pt x="509" y="801"/>
                    <a:pt x="509" y="801"/>
                  </a:cubicBezTo>
                  <a:cubicBezTo>
                    <a:pt x="509" y="802"/>
                    <a:pt x="509" y="802"/>
                    <a:pt x="509" y="802"/>
                  </a:cubicBezTo>
                  <a:cubicBezTo>
                    <a:pt x="519" y="806"/>
                    <a:pt x="519" y="806"/>
                    <a:pt x="519" y="806"/>
                  </a:cubicBezTo>
                  <a:cubicBezTo>
                    <a:pt x="531" y="808"/>
                    <a:pt x="531" y="808"/>
                    <a:pt x="531" y="808"/>
                  </a:cubicBezTo>
                  <a:cubicBezTo>
                    <a:pt x="542" y="808"/>
                    <a:pt x="542" y="808"/>
                    <a:pt x="542" y="808"/>
                  </a:cubicBezTo>
                  <a:cubicBezTo>
                    <a:pt x="543" y="806"/>
                    <a:pt x="543" y="806"/>
                    <a:pt x="543" y="806"/>
                  </a:cubicBezTo>
                  <a:cubicBezTo>
                    <a:pt x="546" y="801"/>
                    <a:pt x="555" y="793"/>
                    <a:pt x="560" y="793"/>
                  </a:cubicBezTo>
                  <a:cubicBezTo>
                    <a:pt x="565" y="793"/>
                    <a:pt x="568" y="791"/>
                    <a:pt x="569" y="789"/>
                  </a:cubicBezTo>
                  <a:cubicBezTo>
                    <a:pt x="572" y="787"/>
                    <a:pt x="572" y="783"/>
                    <a:pt x="572" y="782"/>
                  </a:cubicBezTo>
                  <a:cubicBezTo>
                    <a:pt x="578" y="769"/>
                    <a:pt x="578" y="769"/>
                    <a:pt x="578" y="769"/>
                  </a:cubicBezTo>
                  <a:cubicBezTo>
                    <a:pt x="588" y="769"/>
                    <a:pt x="588" y="769"/>
                    <a:pt x="588" y="769"/>
                  </a:cubicBezTo>
                  <a:cubicBezTo>
                    <a:pt x="595" y="758"/>
                    <a:pt x="595" y="758"/>
                    <a:pt x="595" y="758"/>
                  </a:cubicBezTo>
                  <a:cubicBezTo>
                    <a:pt x="595" y="759"/>
                    <a:pt x="596" y="760"/>
                    <a:pt x="597" y="761"/>
                  </a:cubicBezTo>
                  <a:cubicBezTo>
                    <a:pt x="599" y="764"/>
                    <a:pt x="601" y="767"/>
                    <a:pt x="601" y="767"/>
                  </a:cubicBezTo>
                  <a:cubicBezTo>
                    <a:pt x="605" y="772"/>
                    <a:pt x="605" y="772"/>
                    <a:pt x="605" y="772"/>
                  </a:cubicBezTo>
                  <a:cubicBezTo>
                    <a:pt x="606" y="787"/>
                    <a:pt x="606" y="787"/>
                    <a:pt x="606" y="787"/>
                  </a:cubicBezTo>
                  <a:cubicBezTo>
                    <a:pt x="614" y="796"/>
                    <a:pt x="614" y="796"/>
                    <a:pt x="614" y="796"/>
                  </a:cubicBezTo>
                  <a:cubicBezTo>
                    <a:pt x="621" y="811"/>
                    <a:pt x="621" y="811"/>
                    <a:pt x="621" y="811"/>
                  </a:cubicBezTo>
                  <a:cubicBezTo>
                    <a:pt x="624" y="826"/>
                    <a:pt x="624" y="826"/>
                    <a:pt x="624" y="826"/>
                  </a:cubicBezTo>
                  <a:cubicBezTo>
                    <a:pt x="625" y="827"/>
                    <a:pt x="625" y="827"/>
                    <a:pt x="625" y="827"/>
                  </a:cubicBezTo>
                  <a:cubicBezTo>
                    <a:pt x="625" y="827"/>
                    <a:pt x="629" y="830"/>
                    <a:pt x="632" y="834"/>
                  </a:cubicBezTo>
                  <a:cubicBezTo>
                    <a:pt x="633" y="834"/>
                    <a:pt x="633" y="836"/>
                    <a:pt x="633" y="837"/>
                  </a:cubicBezTo>
                  <a:cubicBezTo>
                    <a:pt x="633" y="839"/>
                    <a:pt x="634" y="844"/>
                    <a:pt x="639" y="845"/>
                  </a:cubicBezTo>
                  <a:cubicBezTo>
                    <a:pt x="639" y="845"/>
                    <a:pt x="639" y="845"/>
                    <a:pt x="639" y="845"/>
                  </a:cubicBezTo>
                  <a:cubicBezTo>
                    <a:pt x="639" y="848"/>
                    <a:pt x="640" y="852"/>
                    <a:pt x="644" y="856"/>
                  </a:cubicBezTo>
                  <a:cubicBezTo>
                    <a:pt x="646" y="858"/>
                    <a:pt x="646" y="859"/>
                    <a:pt x="646" y="859"/>
                  </a:cubicBezTo>
                  <a:cubicBezTo>
                    <a:pt x="646" y="860"/>
                    <a:pt x="646" y="860"/>
                    <a:pt x="645" y="860"/>
                  </a:cubicBezTo>
                  <a:cubicBezTo>
                    <a:pt x="642" y="860"/>
                    <a:pt x="642" y="860"/>
                    <a:pt x="642" y="860"/>
                  </a:cubicBezTo>
                  <a:cubicBezTo>
                    <a:pt x="645" y="871"/>
                    <a:pt x="645" y="871"/>
                    <a:pt x="645" y="871"/>
                  </a:cubicBezTo>
                  <a:cubicBezTo>
                    <a:pt x="644" y="883"/>
                    <a:pt x="644" y="883"/>
                    <a:pt x="644" y="883"/>
                  </a:cubicBezTo>
                  <a:cubicBezTo>
                    <a:pt x="647" y="894"/>
                    <a:pt x="647" y="894"/>
                    <a:pt x="647" y="894"/>
                  </a:cubicBezTo>
                  <a:cubicBezTo>
                    <a:pt x="659" y="894"/>
                    <a:pt x="659" y="894"/>
                    <a:pt x="659" y="894"/>
                  </a:cubicBezTo>
                  <a:cubicBezTo>
                    <a:pt x="666" y="894"/>
                    <a:pt x="673" y="890"/>
                    <a:pt x="673" y="884"/>
                  </a:cubicBezTo>
                  <a:cubicBezTo>
                    <a:pt x="673" y="877"/>
                    <a:pt x="673" y="877"/>
                    <a:pt x="673" y="877"/>
                  </a:cubicBezTo>
                  <a:cubicBezTo>
                    <a:pt x="676" y="873"/>
                    <a:pt x="680" y="870"/>
                    <a:pt x="682" y="870"/>
                  </a:cubicBezTo>
                  <a:cubicBezTo>
                    <a:pt x="685" y="870"/>
                    <a:pt x="686" y="869"/>
                    <a:pt x="687" y="868"/>
                  </a:cubicBezTo>
                  <a:cubicBezTo>
                    <a:pt x="687" y="868"/>
                    <a:pt x="688" y="868"/>
                    <a:pt x="688" y="868"/>
                  </a:cubicBezTo>
                  <a:cubicBezTo>
                    <a:pt x="700" y="868"/>
                    <a:pt x="700" y="868"/>
                    <a:pt x="700" y="868"/>
                  </a:cubicBezTo>
                  <a:cubicBezTo>
                    <a:pt x="708" y="865"/>
                    <a:pt x="708" y="865"/>
                    <a:pt x="708" y="865"/>
                  </a:cubicBezTo>
                  <a:cubicBezTo>
                    <a:pt x="712" y="869"/>
                    <a:pt x="712" y="869"/>
                    <a:pt x="712" y="869"/>
                  </a:cubicBezTo>
                  <a:cubicBezTo>
                    <a:pt x="713" y="870"/>
                    <a:pt x="714" y="870"/>
                    <a:pt x="715" y="870"/>
                  </a:cubicBezTo>
                  <a:cubicBezTo>
                    <a:pt x="717" y="870"/>
                    <a:pt x="717" y="870"/>
                    <a:pt x="717" y="870"/>
                  </a:cubicBezTo>
                  <a:cubicBezTo>
                    <a:pt x="718" y="869"/>
                    <a:pt x="718" y="869"/>
                    <a:pt x="718" y="869"/>
                  </a:cubicBezTo>
                  <a:cubicBezTo>
                    <a:pt x="719" y="868"/>
                    <a:pt x="720" y="867"/>
                    <a:pt x="716" y="855"/>
                  </a:cubicBezTo>
                  <a:cubicBezTo>
                    <a:pt x="725" y="846"/>
                    <a:pt x="725" y="846"/>
                    <a:pt x="725" y="846"/>
                  </a:cubicBezTo>
                  <a:cubicBezTo>
                    <a:pt x="723" y="843"/>
                    <a:pt x="723" y="843"/>
                    <a:pt x="723" y="843"/>
                  </a:cubicBezTo>
                  <a:cubicBezTo>
                    <a:pt x="724" y="841"/>
                    <a:pt x="724" y="841"/>
                    <a:pt x="724" y="841"/>
                  </a:cubicBezTo>
                  <a:cubicBezTo>
                    <a:pt x="724" y="819"/>
                    <a:pt x="724" y="819"/>
                    <a:pt x="724" y="819"/>
                  </a:cubicBezTo>
                  <a:cubicBezTo>
                    <a:pt x="724" y="817"/>
                    <a:pt x="724" y="815"/>
                    <a:pt x="724" y="813"/>
                  </a:cubicBezTo>
                  <a:cubicBezTo>
                    <a:pt x="723" y="811"/>
                    <a:pt x="723" y="807"/>
                    <a:pt x="723" y="807"/>
                  </a:cubicBezTo>
                  <a:cubicBezTo>
                    <a:pt x="727" y="803"/>
                    <a:pt x="729" y="792"/>
                    <a:pt x="726" y="783"/>
                  </a:cubicBezTo>
                  <a:cubicBezTo>
                    <a:pt x="737" y="779"/>
                    <a:pt x="737" y="779"/>
                    <a:pt x="737" y="779"/>
                  </a:cubicBezTo>
                  <a:cubicBezTo>
                    <a:pt x="746" y="772"/>
                    <a:pt x="746" y="772"/>
                    <a:pt x="746" y="772"/>
                  </a:cubicBezTo>
                  <a:cubicBezTo>
                    <a:pt x="752" y="772"/>
                    <a:pt x="752" y="772"/>
                    <a:pt x="752" y="772"/>
                  </a:cubicBezTo>
                  <a:cubicBezTo>
                    <a:pt x="753" y="772"/>
                    <a:pt x="753" y="772"/>
                    <a:pt x="753" y="772"/>
                  </a:cubicBezTo>
                  <a:cubicBezTo>
                    <a:pt x="753" y="772"/>
                    <a:pt x="761" y="769"/>
                    <a:pt x="761" y="759"/>
                  </a:cubicBezTo>
                  <a:cubicBezTo>
                    <a:pt x="761" y="757"/>
                    <a:pt x="761" y="757"/>
                    <a:pt x="763" y="756"/>
                  </a:cubicBezTo>
                  <a:cubicBezTo>
                    <a:pt x="764" y="756"/>
                    <a:pt x="766" y="756"/>
                    <a:pt x="767" y="754"/>
                  </a:cubicBezTo>
                  <a:cubicBezTo>
                    <a:pt x="770" y="751"/>
                    <a:pt x="770" y="745"/>
                    <a:pt x="769" y="742"/>
                  </a:cubicBezTo>
                  <a:cubicBezTo>
                    <a:pt x="770" y="740"/>
                    <a:pt x="770" y="735"/>
                    <a:pt x="764" y="728"/>
                  </a:cubicBezTo>
                  <a:cubicBezTo>
                    <a:pt x="762" y="726"/>
                    <a:pt x="762" y="725"/>
                    <a:pt x="763" y="724"/>
                  </a:cubicBezTo>
                  <a:cubicBezTo>
                    <a:pt x="763" y="723"/>
                    <a:pt x="764" y="721"/>
                    <a:pt x="762" y="718"/>
                  </a:cubicBezTo>
                  <a:cubicBezTo>
                    <a:pt x="759" y="715"/>
                    <a:pt x="748" y="713"/>
                    <a:pt x="744" y="713"/>
                  </a:cubicBezTo>
                  <a:cubicBezTo>
                    <a:pt x="743" y="713"/>
                    <a:pt x="741" y="713"/>
                    <a:pt x="742" y="713"/>
                  </a:cubicBezTo>
                  <a:cubicBezTo>
                    <a:pt x="741" y="713"/>
                    <a:pt x="741" y="712"/>
                    <a:pt x="741" y="712"/>
                  </a:cubicBezTo>
                  <a:cubicBezTo>
                    <a:pt x="737" y="707"/>
                    <a:pt x="737" y="707"/>
                    <a:pt x="737" y="707"/>
                  </a:cubicBezTo>
                  <a:cubicBezTo>
                    <a:pt x="737" y="672"/>
                    <a:pt x="737" y="672"/>
                    <a:pt x="737" y="672"/>
                  </a:cubicBezTo>
                  <a:cubicBezTo>
                    <a:pt x="737" y="668"/>
                    <a:pt x="737" y="665"/>
                    <a:pt x="737" y="665"/>
                  </a:cubicBezTo>
                  <a:cubicBezTo>
                    <a:pt x="737" y="665"/>
                    <a:pt x="737" y="665"/>
                    <a:pt x="737" y="665"/>
                  </a:cubicBezTo>
                  <a:cubicBezTo>
                    <a:pt x="737" y="664"/>
                    <a:pt x="737" y="664"/>
                    <a:pt x="737" y="664"/>
                  </a:cubicBezTo>
                  <a:cubicBezTo>
                    <a:pt x="737" y="664"/>
                    <a:pt x="737" y="659"/>
                    <a:pt x="741" y="655"/>
                  </a:cubicBezTo>
                  <a:cubicBezTo>
                    <a:pt x="744" y="651"/>
                    <a:pt x="744" y="649"/>
                    <a:pt x="743" y="646"/>
                  </a:cubicBezTo>
                  <a:cubicBezTo>
                    <a:pt x="744" y="645"/>
                    <a:pt x="745" y="644"/>
                    <a:pt x="745" y="643"/>
                  </a:cubicBezTo>
                  <a:cubicBezTo>
                    <a:pt x="747" y="643"/>
                    <a:pt x="749" y="642"/>
                    <a:pt x="749" y="641"/>
                  </a:cubicBezTo>
                  <a:cubicBezTo>
                    <a:pt x="750" y="640"/>
                    <a:pt x="750" y="639"/>
                    <a:pt x="751" y="638"/>
                  </a:cubicBezTo>
                  <a:cubicBezTo>
                    <a:pt x="757" y="631"/>
                    <a:pt x="757" y="631"/>
                    <a:pt x="757" y="631"/>
                  </a:cubicBezTo>
                  <a:cubicBezTo>
                    <a:pt x="763" y="620"/>
                    <a:pt x="763" y="620"/>
                    <a:pt x="763" y="620"/>
                  </a:cubicBezTo>
                  <a:cubicBezTo>
                    <a:pt x="765" y="618"/>
                    <a:pt x="770" y="614"/>
                    <a:pt x="773" y="614"/>
                  </a:cubicBezTo>
                  <a:cubicBezTo>
                    <a:pt x="780" y="614"/>
                    <a:pt x="785" y="611"/>
                    <a:pt x="785" y="610"/>
                  </a:cubicBezTo>
                  <a:cubicBezTo>
                    <a:pt x="787" y="608"/>
                    <a:pt x="791" y="605"/>
                    <a:pt x="793" y="605"/>
                  </a:cubicBezTo>
                  <a:cubicBezTo>
                    <a:pt x="799" y="605"/>
                    <a:pt x="802" y="599"/>
                    <a:pt x="803" y="596"/>
                  </a:cubicBezTo>
                  <a:cubicBezTo>
                    <a:pt x="817" y="587"/>
                    <a:pt x="817" y="587"/>
                    <a:pt x="817" y="587"/>
                  </a:cubicBezTo>
                  <a:cubicBezTo>
                    <a:pt x="822" y="574"/>
                    <a:pt x="822" y="574"/>
                    <a:pt x="822" y="574"/>
                  </a:cubicBezTo>
                  <a:cubicBezTo>
                    <a:pt x="822" y="573"/>
                    <a:pt x="822" y="573"/>
                    <a:pt x="822" y="573"/>
                  </a:cubicBezTo>
                  <a:cubicBezTo>
                    <a:pt x="822" y="572"/>
                    <a:pt x="822" y="568"/>
                    <a:pt x="819" y="565"/>
                  </a:cubicBezTo>
                  <a:cubicBezTo>
                    <a:pt x="813" y="558"/>
                    <a:pt x="813" y="558"/>
                    <a:pt x="813" y="558"/>
                  </a:cubicBezTo>
                  <a:cubicBezTo>
                    <a:pt x="814" y="558"/>
                    <a:pt x="814" y="557"/>
                    <a:pt x="815" y="557"/>
                  </a:cubicBezTo>
                  <a:cubicBezTo>
                    <a:pt x="818" y="555"/>
                    <a:pt x="821" y="553"/>
                    <a:pt x="821" y="549"/>
                  </a:cubicBezTo>
                  <a:cubicBezTo>
                    <a:pt x="821" y="548"/>
                    <a:pt x="822" y="548"/>
                    <a:pt x="824" y="546"/>
                  </a:cubicBezTo>
                  <a:cubicBezTo>
                    <a:pt x="825" y="545"/>
                    <a:pt x="827" y="543"/>
                    <a:pt x="827" y="540"/>
                  </a:cubicBezTo>
                  <a:cubicBezTo>
                    <a:pt x="827" y="540"/>
                    <a:pt x="828" y="539"/>
                    <a:pt x="828" y="539"/>
                  </a:cubicBezTo>
                  <a:cubicBezTo>
                    <a:pt x="830" y="537"/>
                    <a:pt x="832" y="534"/>
                    <a:pt x="832" y="530"/>
                  </a:cubicBezTo>
                  <a:cubicBezTo>
                    <a:pt x="832" y="530"/>
                    <a:pt x="832" y="530"/>
                    <a:pt x="832" y="530"/>
                  </a:cubicBezTo>
                  <a:cubicBezTo>
                    <a:pt x="832" y="530"/>
                    <a:pt x="833" y="530"/>
                    <a:pt x="833" y="530"/>
                  </a:cubicBezTo>
                  <a:cubicBezTo>
                    <a:pt x="835" y="530"/>
                    <a:pt x="836" y="530"/>
                    <a:pt x="838" y="530"/>
                  </a:cubicBezTo>
                  <a:cubicBezTo>
                    <a:pt x="842" y="530"/>
                    <a:pt x="844" y="529"/>
                    <a:pt x="845" y="527"/>
                  </a:cubicBezTo>
                  <a:cubicBezTo>
                    <a:pt x="846" y="527"/>
                    <a:pt x="846" y="526"/>
                    <a:pt x="846" y="525"/>
                  </a:cubicBezTo>
                  <a:cubicBezTo>
                    <a:pt x="887" y="525"/>
                    <a:pt x="887" y="525"/>
                    <a:pt x="887" y="525"/>
                  </a:cubicBezTo>
                  <a:cubicBezTo>
                    <a:pt x="894" y="533"/>
                    <a:pt x="894" y="533"/>
                    <a:pt x="894" y="533"/>
                  </a:cubicBezTo>
                  <a:cubicBezTo>
                    <a:pt x="897" y="535"/>
                    <a:pt x="899" y="538"/>
                    <a:pt x="901" y="539"/>
                  </a:cubicBezTo>
                  <a:cubicBezTo>
                    <a:pt x="899" y="541"/>
                    <a:pt x="897" y="543"/>
                    <a:pt x="896" y="544"/>
                  </a:cubicBezTo>
                  <a:cubicBezTo>
                    <a:pt x="894" y="546"/>
                    <a:pt x="894" y="546"/>
                    <a:pt x="894" y="546"/>
                  </a:cubicBezTo>
                  <a:cubicBezTo>
                    <a:pt x="895" y="547"/>
                    <a:pt x="895" y="547"/>
                    <a:pt x="895" y="547"/>
                  </a:cubicBezTo>
                  <a:cubicBezTo>
                    <a:pt x="895" y="549"/>
                    <a:pt x="895" y="550"/>
                    <a:pt x="895" y="551"/>
                  </a:cubicBezTo>
                  <a:cubicBezTo>
                    <a:pt x="890" y="552"/>
                    <a:pt x="885" y="556"/>
                    <a:pt x="884" y="558"/>
                  </a:cubicBezTo>
                  <a:cubicBezTo>
                    <a:pt x="871" y="567"/>
                    <a:pt x="871" y="567"/>
                    <a:pt x="871" y="567"/>
                  </a:cubicBezTo>
                  <a:cubicBezTo>
                    <a:pt x="866" y="579"/>
                    <a:pt x="866" y="579"/>
                    <a:pt x="866" y="579"/>
                  </a:cubicBezTo>
                  <a:cubicBezTo>
                    <a:pt x="853" y="587"/>
                    <a:pt x="853" y="587"/>
                    <a:pt x="853" y="587"/>
                  </a:cubicBezTo>
                  <a:cubicBezTo>
                    <a:pt x="853" y="589"/>
                    <a:pt x="853" y="589"/>
                    <a:pt x="853" y="589"/>
                  </a:cubicBezTo>
                  <a:cubicBezTo>
                    <a:pt x="853" y="589"/>
                    <a:pt x="852" y="591"/>
                    <a:pt x="851" y="591"/>
                  </a:cubicBezTo>
                  <a:cubicBezTo>
                    <a:pt x="845" y="591"/>
                    <a:pt x="841" y="595"/>
                    <a:pt x="839" y="598"/>
                  </a:cubicBezTo>
                  <a:cubicBezTo>
                    <a:pt x="834" y="603"/>
                    <a:pt x="834" y="603"/>
                    <a:pt x="834" y="603"/>
                  </a:cubicBezTo>
                  <a:cubicBezTo>
                    <a:pt x="830" y="610"/>
                    <a:pt x="830" y="610"/>
                    <a:pt x="830" y="610"/>
                  </a:cubicBezTo>
                  <a:cubicBezTo>
                    <a:pt x="818" y="610"/>
                    <a:pt x="818" y="610"/>
                    <a:pt x="818" y="610"/>
                  </a:cubicBezTo>
                  <a:cubicBezTo>
                    <a:pt x="817" y="612"/>
                    <a:pt x="817" y="612"/>
                    <a:pt x="817" y="612"/>
                  </a:cubicBezTo>
                  <a:cubicBezTo>
                    <a:pt x="817" y="612"/>
                    <a:pt x="812" y="621"/>
                    <a:pt x="812" y="631"/>
                  </a:cubicBezTo>
                  <a:cubicBezTo>
                    <a:pt x="812" y="647"/>
                    <a:pt x="812" y="647"/>
                    <a:pt x="812" y="647"/>
                  </a:cubicBezTo>
                  <a:cubicBezTo>
                    <a:pt x="819" y="654"/>
                    <a:pt x="819" y="654"/>
                    <a:pt x="819" y="654"/>
                  </a:cubicBezTo>
                  <a:cubicBezTo>
                    <a:pt x="816" y="660"/>
                    <a:pt x="816" y="660"/>
                    <a:pt x="816" y="660"/>
                  </a:cubicBezTo>
                  <a:cubicBezTo>
                    <a:pt x="818" y="672"/>
                    <a:pt x="818" y="672"/>
                    <a:pt x="818" y="672"/>
                  </a:cubicBezTo>
                  <a:cubicBezTo>
                    <a:pt x="815" y="684"/>
                    <a:pt x="815" y="684"/>
                    <a:pt x="815" y="684"/>
                  </a:cubicBezTo>
                  <a:cubicBezTo>
                    <a:pt x="815" y="685"/>
                    <a:pt x="815" y="685"/>
                    <a:pt x="815" y="685"/>
                  </a:cubicBezTo>
                  <a:cubicBezTo>
                    <a:pt x="816" y="689"/>
                    <a:pt x="817" y="693"/>
                    <a:pt x="816" y="694"/>
                  </a:cubicBezTo>
                  <a:cubicBezTo>
                    <a:pt x="813" y="697"/>
                    <a:pt x="814" y="704"/>
                    <a:pt x="814" y="706"/>
                  </a:cubicBezTo>
                  <a:cubicBezTo>
                    <a:pt x="814" y="720"/>
                    <a:pt x="814" y="720"/>
                    <a:pt x="814" y="720"/>
                  </a:cubicBezTo>
                  <a:cubicBezTo>
                    <a:pt x="827" y="722"/>
                    <a:pt x="827" y="722"/>
                    <a:pt x="827" y="722"/>
                  </a:cubicBezTo>
                  <a:cubicBezTo>
                    <a:pt x="836" y="724"/>
                    <a:pt x="836" y="724"/>
                    <a:pt x="836" y="724"/>
                  </a:cubicBezTo>
                  <a:cubicBezTo>
                    <a:pt x="840" y="728"/>
                    <a:pt x="840" y="728"/>
                    <a:pt x="840" y="728"/>
                  </a:cubicBezTo>
                  <a:cubicBezTo>
                    <a:pt x="834" y="735"/>
                    <a:pt x="834" y="735"/>
                    <a:pt x="834" y="735"/>
                  </a:cubicBezTo>
                  <a:cubicBezTo>
                    <a:pt x="850" y="740"/>
                    <a:pt x="850" y="740"/>
                    <a:pt x="850" y="740"/>
                  </a:cubicBezTo>
                  <a:cubicBezTo>
                    <a:pt x="861" y="738"/>
                    <a:pt x="861" y="738"/>
                    <a:pt x="861" y="738"/>
                  </a:cubicBezTo>
                  <a:cubicBezTo>
                    <a:pt x="879" y="733"/>
                    <a:pt x="879" y="733"/>
                    <a:pt x="879" y="733"/>
                  </a:cubicBezTo>
                  <a:cubicBezTo>
                    <a:pt x="883" y="728"/>
                    <a:pt x="883" y="728"/>
                    <a:pt x="883" y="728"/>
                  </a:cubicBezTo>
                  <a:cubicBezTo>
                    <a:pt x="884" y="727"/>
                    <a:pt x="888" y="726"/>
                    <a:pt x="891" y="725"/>
                  </a:cubicBezTo>
                  <a:cubicBezTo>
                    <a:pt x="900" y="722"/>
                    <a:pt x="900" y="722"/>
                    <a:pt x="900" y="722"/>
                  </a:cubicBezTo>
                  <a:cubicBezTo>
                    <a:pt x="930" y="722"/>
                    <a:pt x="930" y="722"/>
                    <a:pt x="930" y="722"/>
                  </a:cubicBezTo>
                  <a:cubicBezTo>
                    <a:pt x="930" y="719"/>
                    <a:pt x="930" y="719"/>
                    <a:pt x="930" y="719"/>
                  </a:cubicBezTo>
                  <a:cubicBezTo>
                    <a:pt x="930" y="719"/>
                    <a:pt x="930" y="719"/>
                    <a:pt x="930" y="719"/>
                  </a:cubicBezTo>
                  <a:cubicBezTo>
                    <a:pt x="933" y="721"/>
                    <a:pt x="936" y="721"/>
                    <a:pt x="938" y="720"/>
                  </a:cubicBezTo>
                  <a:cubicBezTo>
                    <a:pt x="945" y="719"/>
                    <a:pt x="945" y="719"/>
                    <a:pt x="945" y="719"/>
                  </a:cubicBezTo>
                  <a:cubicBezTo>
                    <a:pt x="952" y="715"/>
                    <a:pt x="952" y="715"/>
                    <a:pt x="952" y="715"/>
                  </a:cubicBezTo>
                  <a:cubicBezTo>
                    <a:pt x="960" y="709"/>
                    <a:pt x="960" y="709"/>
                    <a:pt x="960" y="709"/>
                  </a:cubicBezTo>
                  <a:cubicBezTo>
                    <a:pt x="969" y="713"/>
                    <a:pt x="969" y="713"/>
                    <a:pt x="969" y="713"/>
                  </a:cubicBezTo>
                  <a:cubicBezTo>
                    <a:pt x="973" y="718"/>
                    <a:pt x="973" y="718"/>
                    <a:pt x="973" y="718"/>
                  </a:cubicBezTo>
                  <a:cubicBezTo>
                    <a:pt x="969" y="735"/>
                    <a:pt x="969" y="735"/>
                    <a:pt x="969" y="735"/>
                  </a:cubicBezTo>
                  <a:cubicBezTo>
                    <a:pt x="984" y="735"/>
                    <a:pt x="984" y="735"/>
                    <a:pt x="984" y="735"/>
                  </a:cubicBezTo>
                  <a:cubicBezTo>
                    <a:pt x="997" y="731"/>
                    <a:pt x="997" y="731"/>
                    <a:pt x="997" y="731"/>
                  </a:cubicBezTo>
                  <a:cubicBezTo>
                    <a:pt x="997" y="731"/>
                    <a:pt x="998" y="732"/>
                    <a:pt x="998" y="732"/>
                  </a:cubicBezTo>
                  <a:cubicBezTo>
                    <a:pt x="997" y="732"/>
                    <a:pt x="997" y="733"/>
                    <a:pt x="997" y="733"/>
                  </a:cubicBezTo>
                  <a:cubicBezTo>
                    <a:pt x="994" y="736"/>
                    <a:pt x="993" y="738"/>
                    <a:pt x="986" y="738"/>
                  </a:cubicBezTo>
                  <a:cubicBezTo>
                    <a:pt x="965" y="738"/>
                    <a:pt x="965" y="738"/>
                    <a:pt x="965" y="738"/>
                  </a:cubicBezTo>
                  <a:cubicBezTo>
                    <a:pt x="961" y="742"/>
                    <a:pt x="961" y="742"/>
                    <a:pt x="961" y="742"/>
                  </a:cubicBezTo>
                  <a:cubicBezTo>
                    <a:pt x="959" y="749"/>
                    <a:pt x="959" y="749"/>
                    <a:pt x="959" y="749"/>
                  </a:cubicBezTo>
                  <a:cubicBezTo>
                    <a:pt x="936" y="749"/>
                    <a:pt x="936" y="749"/>
                    <a:pt x="936" y="749"/>
                  </a:cubicBezTo>
                  <a:cubicBezTo>
                    <a:pt x="934" y="749"/>
                    <a:pt x="929" y="746"/>
                    <a:pt x="924" y="743"/>
                  </a:cubicBezTo>
                  <a:cubicBezTo>
                    <a:pt x="923" y="742"/>
                    <a:pt x="923" y="742"/>
                    <a:pt x="923" y="742"/>
                  </a:cubicBezTo>
                  <a:cubicBezTo>
                    <a:pt x="921" y="743"/>
                    <a:pt x="921" y="743"/>
                    <a:pt x="921" y="743"/>
                  </a:cubicBezTo>
                  <a:cubicBezTo>
                    <a:pt x="921" y="743"/>
                    <a:pt x="919" y="743"/>
                    <a:pt x="918" y="743"/>
                  </a:cubicBezTo>
                  <a:cubicBezTo>
                    <a:pt x="917" y="743"/>
                    <a:pt x="917" y="743"/>
                    <a:pt x="917" y="743"/>
                  </a:cubicBezTo>
                  <a:cubicBezTo>
                    <a:pt x="915" y="741"/>
                    <a:pt x="912" y="739"/>
                    <a:pt x="908" y="739"/>
                  </a:cubicBezTo>
                  <a:cubicBezTo>
                    <a:pt x="906" y="739"/>
                    <a:pt x="905" y="740"/>
                    <a:pt x="904" y="741"/>
                  </a:cubicBezTo>
                  <a:cubicBezTo>
                    <a:pt x="903" y="742"/>
                    <a:pt x="903" y="742"/>
                    <a:pt x="902" y="742"/>
                  </a:cubicBezTo>
                  <a:cubicBezTo>
                    <a:pt x="902" y="742"/>
                    <a:pt x="900" y="742"/>
                    <a:pt x="899" y="742"/>
                  </a:cubicBezTo>
                  <a:cubicBezTo>
                    <a:pt x="894" y="742"/>
                    <a:pt x="891" y="745"/>
                    <a:pt x="890" y="746"/>
                  </a:cubicBezTo>
                  <a:cubicBezTo>
                    <a:pt x="889" y="747"/>
                    <a:pt x="889" y="748"/>
                    <a:pt x="887" y="748"/>
                  </a:cubicBezTo>
                  <a:cubicBezTo>
                    <a:pt x="865" y="748"/>
                    <a:pt x="865" y="748"/>
                    <a:pt x="865" y="748"/>
                  </a:cubicBezTo>
                  <a:cubicBezTo>
                    <a:pt x="858" y="761"/>
                    <a:pt x="858" y="761"/>
                    <a:pt x="858" y="761"/>
                  </a:cubicBezTo>
                  <a:cubicBezTo>
                    <a:pt x="858" y="767"/>
                    <a:pt x="858" y="767"/>
                    <a:pt x="858" y="767"/>
                  </a:cubicBezTo>
                  <a:cubicBezTo>
                    <a:pt x="858" y="768"/>
                    <a:pt x="858" y="768"/>
                    <a:pt x="858" y="768"/>
                  </a:cubicBezTo>
                  <a:cubicBezTo>
                    <a:pt x="858" y="768"/>
                    <a:pt x="860" y="773"/>
                    <a:pt x="860" y="776"/>
                  </a:cubicBezTo>
                  <a:cubicBezTo>
                    <a:pt x="860" y="777"/>
                    <a:pt x="860" y="777"/>
                    <a:pt x="860" y="778"/>
                  </a:cubicBezTo>
                  <a:cubicBezTo>
                    <a:pt x="844" y="778"/>
                    <a:pt x="844" y="778"/>
                    <a:pt x="844" y="778"/>
                  </a:cubicBezTo>
                  <a:cubicBezTo>
                    <a:pt x="843" y="779"/>
                    <a:pt x="843" y="779"/>
                    <a:pt x="843" y="779"/>
                  </a:cubicBezTo>
                  <a:cubicBezTo>
                    <a:pt x="843" y="779"/>
                    <a:pt x="843" y="779"/>
                    <a:pt x="842" y="779"/>
                  </a:cubicBezTo>
                  <a:cubicBezTo>
                    <a:pt x="840" y="777"/>
                    <a:pt x="838" y="776"/>
                    <a:pt x="834" y="776"/>
                  </a:cubicBezTo>
                  <a:cubicBezTo>
                    <a:pt x="833" y="776"/>
                    <a:pt x="831" y="776"/>
                    <a:pt x="830" y="776"/>
                  </a:cubicBezTo>
                  <a:cubicBezTo>
                    <a:pt x="809" y="786"/>
                    <a:pt x="809" y="786"/>
                    <a:pt x="809" y="786"/>
                  </a:cubicBezTo>
                  <a:cubicBezTo>
                    <a:pt x="826" y="786"/>
                    <a:pt x="826" y="786"/>
                    <a:pt x="826" y="786"/>
                  </a:cubicBezTo>
                  <a:cubicBezTo>
                    <a:pt x="826" y="793"/>
                    <a:pt x="826" y="793"/>
                    <a:pt x="826" y="793"/>
                  </a:cubicBezTo>
                  <a:cubicBezTo>
                    <a:pt x="835" y="803"/>
                    <a:pt x="835" y="803"/>
                    <a:pt x="835" y="803"/>
                  </a:cubicBezTo>
                  <a:cubicBezTo>
                    <a:pt x="839" y="798"/>
                    <a:pt x="839" y="798"/>
                    <a:pt x="839" y="798"/>
                  </a:cubicBezTo>
                  <a:cubicBezTo>
                    <a:pt x="842" y="794"/>
                    <a:pt x="842" y="794"/>
                    <a:pt x="842" y="794"/>
                  </a:cubicBezTo>
                  <a:cubicBezTo>
                    <a:pt x="847" y="794"/>
                    <a:pt x="847" y="794"/>
                    <a:pt x="847" y="794"/>
                  </a:cubicBezTo>
                  <a:cubicBezTo>
                    <a:pt x="859" y="780"/>
                    <a:pt x="859" y="780"/>
                    <a:pt x="859" y="780"/>
                  </a:cubicBezTo>
                  <a:cubicBezTo>
                    <a:pt x="859" y="783"/>
                    <a:pt x="858" y="785"/>
                    <a:pt x="861" y="788"/>
                  </a:cubicBezTo>
                  <a:cubicBezTo>
                    <a:pt x="862" y="789"/>
                    <a:pt x="865" y="794"/>
                    <a:pt x="866" y="797"/>
                  </a:cubicBezTo>
                  <a:cubicBezTo>
                    <a:pt x="867" y="798"/>
                    <a:pt x="867" y="798"/>
                    <a:pt x="867" y="798"/>
                  </a:cubicBezTo>
                  <a:cubicBezTo>
                    <a:pt x="877" y="798"/>
                    <a:pt x="877" y="798"/>
                    <a:pt x="877" y="798"/>
                  </a:cubicBezTo>
                  <a:cubicBezTo>
                    <a:pt x="878" y="803"/>
                    <a:pt x="878" y="803"/>
                    <a:pt x="878" y="803"/>
                  </a:cubicBezTo>
                  <a:cubicBezTo>
                    <a:pt x="879" y="816"/>
                    <a:pt x="879" y="816"/>
                    <a:pt x="879" y="816"/>
                  </a:cubicBezTo>
                  <a:cubicBezTo>
                    <a:pt x="882" y="820"/>
                    <a:pt x="882" y="820"/>
                    <a:pt x="882" y="820"/>
                  </a:cubicBezTo>
                  <a:cubicBezTo>
                    <a:pt x="882" y="828"/>
                    <a:pt x="882" y="828"/>
                    <a:pt x="882" y="828"/>
                  </a:cubicBezTo>
                  <a:cubicBezTo>
                    <a:pt x="880" y="829"/>
                    <a:pt x="875" y="831"/>
                    <a:pt x="871" y="831"/>
                  </a:cubicBezTo>
                  <a:cubicBezTo>
                    <a:pt x="859" y="820"/>
                    <a:pt x="859" y="820"/>
                    <a:pt x="859" y="820"/>
                  </a:cubicBezTo>
                  <a:cubicBezTo>
                    <a:pt x="848" y="815"/>
                    <a:pt x="848" y="815"/>
                    <a:pt x="848" y="815"/>
                  </a:cubicBezTo>
                  <a:cubicBezTo>
                    <a:pt x="842" y="805"/>
                    <a:pt x="842" y="805"/>
                    <a:pt x="842" y="805"/>
                  </a:cubicBezTo>
                  <a:cubicBezTo>
                    <a:pt x="840" y="806"/>
                    <a:pt x="840" y="806"/>
                    <a:pt x="840" y="806"/>
                  </a:cubicBezTo>
                  <a:cubicBezTo>
                    <a:pt x="839" y="807"/>
                    <a:pt x="835" y="808"/>
                    <a:pt x="833" y="808"/>
                  </a:cubicBezTo>
                  <a:cubicBezTo>
                    <a:pt x="830" y="808"/>
                    <a:pt x="828" y="810"/>
                    <a:pt x="827" y="812"/>
                  </a:cubicBezTo>
                  <a:cubicBezTo>
                    <a:pt x="825" y="813"/>
                    <a:pt x="824" y="815"/>
                    <a:pt x="821" y="815"/>
                  </a:cubicBezTo>
                  <a:cubicBezTo>
                    <a:pt x="817" y="815"/>
                    <a:pt x="815" y="817"/>
                    <a:pt x="815" y="818"/>
                  </a:cubicBezTo>
                  <a:cubicBezTo>
                    <a:pt x="814" y="821"/>
                    <a:pt x="815" y="824"/>
                    <a:pt x="817" y="826"/>
                  </a:cubicBezTo>
                  <a:cubicBezTo>
                    <a:pt x="816" y="830"/>
                    <a:pt x="813" y="835"/>
                    <a:pt x="810" y="838"/>
                  </a:cubicBezTo>
                  <a:cubicBezTo>
                    <a:pt x="808" y="840"/>
                    <a:pt x="808" y="843"/>
                    <a:pt x="808" y="844"/>
                  </a:cubicBezTo>
                  <a:cubicBezTo>
                    <a:pt x="808" y="846"/>
                    <a:pt x="809" y="848"/>
                    <a:pt x="810" y="849"/>
                  </a:cubicBezTo>
                  <a:cubicBezTo>
                    <a:pt x="810" y="865"/>
                    <a:pt x="810" y="865"/>
                    <a:pt x="810" y="865"/>
                  </a:cubicBezTo>
                  <a:cubicBezTo>
                    <a:pt x="808" y="887"/>
                    <a:pt x="808" y="887"/>
                    <a:pt x="808" y="887"/>
                  </a:cubicBezTo>
                  <a:cubicBezTo>
                    <a:pt x="800" y="897"/>
                    <a:pt x="800" y="897"/>
                    <a:pt x="800" y="897"/>
                  </a:cubicBezTo>
                  <a:cubicBezTo>
                    <a:pt x="799" y="897"/>
                    <a:pt x="798" y="898"/>
                    <a:pt x="797" y="898"/>
                  </a:cubicBezTo>
                  <a:cubicBezTo>
                    <a:pt x="793" y="898"/>
                    <a:pt x="788" y="896"/>
                    <a:pt x="788" y="896"/>
                  </a:cubicBezTo>
                  <a:cubicBezTo>
                    <a:pt x="785" y="895"/>
                    <a:pt x="785" y="895"/>
                    <a:pt x="785" y="895"/>
                  </a:cubicBezTo>
                  <a:cubicBezTo>
                    <a:pt x="779" y="916"/>
                    <a:pt x="779" y="916"/>
                    <a:pt x="779" y="916"/>
                  </a:cubicBezTo>
                  <a:cubicBezTo>
                    <a:pt x="778" y="917"/>
                    <a:pt x="776" y="917"/>
                    <a:pt x="775" y="918"/>
                  </a:cubicBezTo>
                  <a:cubicBezTo>
                    <a:pt x="772" y="919"/>
                    <a:pt x="769" y="920"/>
                    <a:pt x="766" y="920"/>
                  </a:cubicBezTo>
                  <a:cubicBezTo>
                    <a:pt x="764" y="920"/>
                    <a:pt x="760" y="920"/>
                    <a:pt x="757" y="909"/>
                  </a:cubicBezTo>
                  <a:cubicBezTo>
                    <a:pt x="757" y="907"/>
                    <a:pt x="757" y="907"/>
                    <a:pt x="757" y="907"/>
                  </a:cubicBezTo>
                  <a:cubicBezTo>
                    <a:pt x="754" y="907"/>
                    <a:pt x="754" y="907"/>
                    <a:pt x="754" y="907"/>
                  </a:cubicBezTo>
                  <a:cubicBezTo>
                    <a:pt x="741" y="906"/>
                    <a:pt x="732" y="910"/>
                    <a:pt x="723" y="915"/>
                  </a:cubicBezTo>
                  <a:cubicBezTo>
                    <a:pt x="719" y="917"/>
                    <a:pt x="716" y="919"/>
                    <a:pt x="712" y="920"/>
                  </a:cubicBezTo>
                  <a:cubicBezTo>
                    <a:pt x="706" y="923"/>
                    <a:pt x="680" y="928"/>
                    <a:pt x="665" y="931"/>
                  </a:cubicBezTo>
                  <a:cubicBezTo>
                    <a:pt x="659" y="925"/>
                    <a:pt x="651" y="918"/>
                    <a:pt x="644" y="918"/>
                  </a:cubicBezTo>
                  <a:cubicBezTo>
                    <a:pt x="643" y="918"/>
                    <a:pt x="643" y="918"/>
                    <a:pt x="643" y="918"/>
                  </a:cubicBezTo>
                  <a:cubicBezTo>
                    <a:pt x="634" y="918"/>
                    <a:pt x="621" y="924"/>
                    <a:pt x="618" y="934"/>
                  </a:cubicBezTo>
                  <a:cubicBezTo>
                    <a:pt x="616" y="935"/>
                    <a:pt x="616" y="935"/>
                    <a:pt x="616" y="935"/>
                  </a:cubicBezTo>
                  <a:cubicBezTo>
                    <a:pt x="616" y="937"/>
                    <a:pt x="616" y="937"/>
                    <a:pt x="616" y="937"/>
                  </a:cubicBezTo>
                  <a:cubicBezTo>
                    <a:pt x="616" y="937"/>
                    <a:pt x="615" y="937"/>
                    <a:pt x="615" y="938"/>
                  </a:cubicBezTo>
                  <a:cubicBezTo>
                    <a:pt x="613" y="938"/>
                    <a:pt x="611" y="938"/>
                    <a:pt x="608" y="937"/>
                  </a:cubicBezTo>
                  <a:cubicBezTo>
                    <a:pt x="608" y="936"/>
                    <a:pt x="607" y="936"/>
                    <a:pt x="607" y="935"/>
                  </a:cubicBezTo>
                  <a:cubicBezTo>
                    <a:pt x="608" y="929"/>
                    <a:pt x="607" y="923"/>
                    <a:pt x="602" y="919"/>
                  </a:cubicBezTo>
                  <a:cubicBezTo>
                    <a:pt x="600" y="919"/>
                    <a:pt x="600" y="919"/>
                    <a:pt x="600" y="919"/>
                  </a:cubicBezTo>
                  <a:cubicBezTo>
                    <a:pt x="599" y="919"/>
                    <a:pt x="599" y="919"/>
                    <a:pt x="599" y="919"/>
                  </a:cubicBezTo>
                  <a:cubicBezTo>
                    <a:pt x="594" y="921"/>
                    <a:pt x="586" y="912"/>
                    <a:pt x="583" y="908"/>
                  </a:cubicBezTo>
                  <a:cubicBezTo>
                    <a:pt x="583" y="907"/>
                    <a:pt x="582" y="903"/>
                    <a:pt x="581" y="899"/>
                  </a:cubicBezTo>
                  <a:cubicBezTo>
                    <a:pt x="583" y="901"/>
                    <a:pt x="585" y="902"/>
                    <a:pt x="585" y="902"/>
                  </a:cubicBezTo>
                  <a:cubicBezTo>
                    <a:pt x="588" y="900"/>
                    <a:pt x="588" y="900"/>
                    <a:pt x="588" y="900"/>
                  </a:cubicBezTo>
                  <a:cubicBezTo>
                    <a:pt x="587" y="904"/>
                    <a:pt x="587" y="904"/>
                    <a:pt x="587" y="904"/>
                  </a:cubicBezTo>
                  <a:cubicBezTo>
                    <a:pt x="594" y="905"/>
                    <a:pt x="599" y="901"/>
                    <a:pt x="604" y="898"/>
                  </a:cubicBezTo>
                  <a:cubicBezTo>
                    <a:pt x="608" y="895"/>
                    <a:pt x="608" y="895"/>
                    <a:pt x="608" y="895"/>
                  </a:cubicBezTo>
                  <a:cubicBezTo>
                    <a:pt x="607" y="892"/>
                    <a:pt x="607" y="892"/>
                    <a:pt x="607" y="892"/>
                  </a:cubicBezTo>
                  <a:cubicBezTo>
                    <a:pt x="603" y="886"/>
                    <a:pt x="597" y="882"/>
                    <a:pt x="593" y="881"/>
                  </a:cubicBezTo>
                  <a:cubicBezTo>
                    <a:pt x="591" y="880"/>
                    <a:pt x="589" y="880"/>
                    <a:pt x="587" y="880"/>
                  </a:cubicBezTo>
                  <a:cubicBezTo>
                    <a:pt x="586" y="880"/>
                    <a:pt x="586" y="880"/>
                    <a:pt x="585" y="879"/>
                  </a:cubicBezTo>
                  <a:cubicBezTo>
                    <a:pt x="593" y="874"/>
                    <a:pt x="602" y="865"/>
                    <a:pt x="607" y="856"/>
                  </a:cubicBezTo>
                  <a:cubicBezTo>
                    <a:pt x="608" y="854"/>
                    <a:pt x="608" y="854"/>
                    <a:pt x="608" y="854"/>
                  </a:cubicBezTo>
                  <a:cubicBezTo>
                    <a:pt x="606" y="853"/>
                    <a:pt x="606" y="853"/>
                    <a:pt x="606" y="853"/>
                  </a:cubicBezTo>
                  <a:cubicBezTo>
                    <a:pt x="603" y="850"/>
                    <a:pt x="601" y="848"/>
                    <a:pt x="598" y="847"/>
                  </a:cubicBezTo>
                  <a:cubicBezTo>
                    <a:pt x="594" y="844"/>
                    <a:pt x="592" y="843"/>
                    <a:pt x="592" y="838"/>
                  </a:cubicBezTo>
                  <a:cubicBezTo>
                    <a:pt x="591" y="833"/>
                    <a:pt x="592" y="826"/>
                    <a:pt x="595" y="817"/>
                  </a:cubicBezTo>
                  <a:cubicBezTo>
                    <a:pt x="596" y="814"/>
                    <a:pt x="596" y="814"/>
                    <a:pt x="596" y="814"/>
                  </a:cubicBezTo>
                  <a:cubicBezTo>
                    <a:pt x="592" y="813"/>
                    <a:pt x="592" y="813"/>
                    <a:pt x="592" y="813"/>
                  </a:cubicBezTo>
                  <a:cubicBezTo>
                    <a:pt x="582" y="812"/>
                    <a:pt x="570" y="823"/>
                    <a:pt x="566" y="830"/>
                  </a:cubicBezTo>
                  <a:cubicBezTo>
                    <a:pt x="566" y="832"/>
                    <a:pt x="565" y="833"/>
                    <a:pt x="564" y="834"/>
                  </a:cubicBezTo>
                  <a:cubicBezTo>
                    <a:pt x="563" y="837"/>
                    <a:pt x="561" y="841"/>
                    <a:pt x="560" y="843"/>
                  </a:cubicBezTo>
                  <a:cubicBezTo>
                    <a:pt x="560" y="842"/>
                    <a:pt x="559" y="840"/>
                    <a:pt x="558" y="836"/>
                  </a:cubicBezTo>
                  <a:cubicBezTo>
                    <a:pt x="557" y="832"/>
                    <a:pt x="557" y="832"/>
                    <a:pt x="557" y="832"/>
                  </a:cubicBezTo>
                  <a:cubicBezTo>
                    <a:pt x="553" y="833"/>
                    <a:pt x="553" y="833"/>
                    <a:pt x="553" y="833"/>
                  </a:cubicBezTo>
                  <a:cubicBezTo>
                    <a:pt x="539" y="839"/>
                    <a:pt x="539" y="848"/>
                    <a:pt x="539" y="860"/>
                  </a:cubicBezTo>
                  <a:cubicBezTo>
                    <a:pt x="539" y="863"/>
                    <a:pt x="539" y="863"/>
                    <a:pt x="539" y="863"/>
                  </a:cubicBezTo>
                  <a:cubicBezTo>
                    <a:pt x="539" y="865"/>
                    <a:pt x="539" y="866"/>
                    <a:pt x="539" y="868"/>
                  </a:cubicBezTo>
                  <a:cubicBezTo>
                    <a:pt x="538" y="873"/>
                    <a:pt x="538" y="877"/>
                    <a:pt x="542" y="884"/>
                  </a:cubicBezTo>
                  <a:cubicBezTo>
                    <a:pt x="547" y="892"/>
                    <a:pt x="550" y="903"/>
                    <a:pt x="551" y="909"/>
                  </a:cubicBezTo>
                  <a:cubicBezTo>
                    <a:pt x="550" y="909"/>
                    <a:pt x="550" y="909"/>
                    <a:pt x="550" y="909"/>
                  </a:cubicBezTo>
                  <a:cubicBezTo>
                    <a:pt x="551" y="913"/>
                    <a:pt x="551" y="913"/>
                    <a:pt x="551" y="913"/>
                  </a:cubicBezTo>
                  <a:cubicBezTo>
                    <a:pt x="553" y="920"/>
                    <a:pt x="554" y="934"/>
                    <a:pt x="552" y="938"/>
                  </a:cubicBezTo>
                  <a:cubicBezTo>
                    <a:pt x="549" y="942"/>
                    <a:pt x="545" y="943"/>
                    <a:pt x="539" y="943"/>
                  </a:cubicBezTo>
                  <a:cubicBezTo>
                    <a:pt x="537" y="943"/>
                    <a:pt x="536" y="943"/>
                    <a:pt x="535" y="943"/>
                  </a:cubicBezTo>
                  <a:cubicBezTo>
                    <a:pt x="535" y="943"/>
                    <a:pt x="535" y="943"/>
                    <a:pt x="534" y="943"/>
                  </a:cubicBezTo>
                  <a:cubicBezTo>
                    <a:pt x="531" y="943"/>
                    <a:pt x="531" y="943"/>
                    <a:pt x="531" y="943"/>
                  </a:cubicBezTo>
                  <a:cubicBezTo>
                    <a:pt x="528" y="943"/>
                    <a:pt x="525" y="943"/>
                    <a:pt x="524" y="945"/>
                  </a:cubicBezTo>
                  <a:cubicBezTo>
                    <a:pt x="523" y="946"/>
                    <a:pt x="522" y="947"/>
                    <a:pt x="521" y="948"/>
                  </a:cubicBezTo>
                  <a:cubicBezTo>
                    <a:pt x="521" y="947"/>
                    <a:pt x="521" y="947"/>
                    <a:pt x="521" y="947"/>
                  </a:cubicBezTo>
                  <a:cubicBezTo>
                    <a:pt x="520" y="946"/>
                    <a:pt x="519" y="945"/>
                    <a:pt x="517" y="945"/>
                  </a:cubicBezTo>
                  <a:cubicBezTo>
                    <a:pt x="515" y="945"/>
                    <a:pt x="514" y="946"/>
                    <a:pt x="513" y="947"/>
                  </a:cubicBezTo>
                  <a:cubicBezTo>
                    <a:pt x="512" y="948"/>
                    <a:pt x="512" y="949"/>
                    <a:pt x="512" y="951"/>
                  </a:cubicBezTo>
                  <a:cubicBezTo>
                    <a:pt x="510" y="950"/>
                    <a:pt x="508" y="950"/>
                    <a:pt x="507" y="949"/>
                  </a:cubicBezTo>
                  <a:cubicBezTo>
                    <a:pt x="504" y="948"/>
                    <a:pt x="502" y="947"/>
                    <a:pt x="498" y="947"/>
                  </a:cubicBezTo>
                  <a:cubicBezTo>
                    <a:pt x="495" y="947"/>
                    <a:pt x="492" y="948"/>
                    <a:pt x="489" y="949"/>
                  </a:cubicBezTo>
                  <a:cubicBezTo>
                    <a:pt x="487" y="950"/>
                    <a:pt x="485" y="951"/>
                    <a:pt x="483" y="951"/>
                  </a:cubicBezTo>
                  <a:cubicBezTo>
                    <a:pt x="480" y="951"/>
                    <a:pt x="480" y="951"/>
                    <a:pt x="480" y="951"/>
                  </a:cubicBezTo>
                  <a:cubicBezTo>
                    <a:pt x="481" y="957"/>
                    <a:pt x="481" y="957"/>
                    <a:pt x="481" y="957"/>
                  </a:cubicBezTo>
                  <a:cubicBezTo>
                    <a:pt x="484" y="966"/>
                    <a:pt x="484" y="971"/>
                    <a:pt x="484" y="973"/>
                  </a:cubicBezTo>
                  <a:cubicBezTo>
                    <a:pt x="483" y="975"/>
                    <a:pt x="476" y="976"/>
                    <a:pt x="472" y="976"/>
                  </a:cubicBezTo>
                  <a:cubicBezTo>
                    <a:pt x="470" y="976"/>
                    <a:pt x="469" y="976"/>
                    <a:pt x="468" y="976"/>
                  </a:cubicBezTo>
                  <a:cubicBezTo>
                    <a:pt x="466" y="977"/>
                    <a:pt x="466" y="977"/>
                    <a:pt x="466" y="977"/>
                  </a:cubicBezTo>
                  <a:cubicBezTo>
                    <a:pt x="465" y="978"/>
                    <a:pt x="465" y="978"/>
                    <a:pt x="465" y="978"/>
                  </a:cubicBezTo>
                  <a:cubicBezTo>
                    <a:pt x="465" y="978"/>
                    <a:pt x="465" y="979"/>
                    <a:pt x="464" y="979"/>
                  </a:cubicBezTo>
                  <a:cubicBezTo>
                    <a:pt x="464" y="980"/>
                    <a:pt x="464" y="980"/>
                    <a:pt x="464" y="980"/>
                  </a:cubicBezTo>
                  <a:cubicBezTo>
                    <a:pt x="463" y="981"/>
                    <a:pt x="463" y="981"/>
                    <a:pt x="463" y="982"/>
                  </a:cubicBezTo>
                  <a:cubicBezTo>
                    <a:pt x="459" y="986"/>
                    <a:pt x="456" y="990"/>
                    <a:pt x="454" y="995"/>
                  </a:cubicBezTo>
                  <a:cubicBezTo>
                    <a:pt x="452" y="998"/>
                    <a:pt x="451" y="1001"/>
                    <a:pt x="449" y="1003"/>
                  </a:cubicBezTo>
                  <a:cubicBezTo>
                    <a:pt x="444" y="1010"/>
                    <a:pt x="434" y="1019"/>
                    <a:pt x="434" y="1019"/>
                  </a:cubicBezTo>
                  <a:cubicBezTo>
                    <a:pt x="429" y="1025"/>
                    <a:pt x="429" y="1025"/>
                    <a:pt x="429" y="1025"/>
                  </a:cubicBezTo>
                  <a:cubicBezTo>
                    <a:pt x="442" y="1024"/>
                    <a:pt x="442" y="1024"/>
                    <a:pt x="442" y="1024"/>
                  </a:cubicBezTo>
                  <a:cubicBezTo>
                    <a:pt x="461" y="1017"/>
                    <a:pt x="461" y="1017"/>
                    <a:pt x="461" y="1017"/>
                  </a:cubicBezTo>
                  <a:cubicBezTo>
                    <a:pt x="494" y="1026"/>
                    <a:pt x="494" y="1026"/>
                    <a:pt x="494" y="1026"/>
                  </a:cubicBezTo>
                  <a:cubicBezTo>
                    <a:pt x="491" y="1039"/>
                    <a:pt x="491" y="1039"/>
                    <a:pt x="491" y="1039"/>
                  </a:cubicBezTo>
                  <a:cubicBezTo>
                    <a:pt x="498" y="1047"/>
                    <a:pt x="498" y="1047"/>
                    <a:pt x="498" y="1047"/>
                  </a:cubicBezTo>
                  <a:cubicBezTo>
                    <a:pt x="488" y="1058"/>
                    <a:pt x="488" y="1058"/>
                    <a:pt x="488" y="1058"/>
                  </a:cubicBezTo>
                  <a:cubicBezTo>
                    <a:pt x="500" y="1071"/>
                    <a:pt x="500" y="1071"/>
                    <a:pt x="500" y="1071"/>
                  </a:cubicBezTo>
                  <a:cubicBezTo>
                    <a:pt x="500" y="1077"/>
                    <a:pt x="500" y="1077"/>
                    <a:pt x="500" y="1077"/>
                  </a:cubicBezTo>
                  <a:cubicBezTo>
                    <a:pt x="475" y="1066"/>
                    <a:pt x="475" y="1066"/>
                    <a:pt x="475" y="1066"/>
                  </a:cubicBezTo>
                  <a:cubicBezTo>
                    <a:pt x="461" y="1064"/>
                    <a:pt x="461" y="1064"/>
                    <a:pt x="461" y="1064"/>
                  </a:cubicBezTo>
                  <a:cubicBezTo>
                    <a:pt x="451" y="1046"/>
                    <a:pt x="451" y="1046"/>
                    <a:pt x="451" y="1046"/>
                  </a:cubicBezTo>
                  <a:cubicBezTo>
                    <a:pt x="418" y="1025"/>
                    <a:pt x="418" y="1025"/>
                    <a:pt x="418" y="1025"/>
                  </a:cubicBezTo>
                  <a:cubicBezTo>
                    <a:pt x="417" y="1025"/>
                    <a:pt x="417" y="1025"/>
                    <a:pt x="417" y="1025"/>
                  </a:cubicBezTo>
                  <a:cubicBezTo>
                    <a:pt x="416" y="1025"/>
                    <a:pt x="407" y="1026"/>
                    <a:pt x="404" y="1031"/>
                  </a:cubicBezTo>
                  <a:cubicBezTo>
                    <a:pt x="404" y="1031"/>
                    <a:pt x="404" y="1032"/>
                    <a:pt x="404" y="1032"/>
                  </a:cubicBezTo>
                  <a:cubicBezTo>
                    <a:pt x="404" y="1032"/>
                    <a:pt x="404" y="1032"/>
                    <a:pt x="403" y="1032"/>
                  </a:cubicBezTo>
                  <a:cubicBezTo>
                    <a:pt x="403" y="1033"/>
                    <a:pt x="403" y="1033"/>
                    <a:pt x="403" y="1033"/>
                  </a:cubicBezTo>
                  <a:cubicBezTo>
                    <a:pt x="401" y="1037"/>
                    <a:pt x="401" y="1037"/>
                    <a:pt x="401" y="1037"/>
                  </a:cubicBezTo>
                  <a:cubicBezTo>
                    <a:pt x="400" y="1044"/>
                    <a:pt x="396" y="1058"/>
                    <a:pt x="392" y="1060"/>
                  </a:cubicBezTo>
                  <a:cubicBezTo>
                    <a:pt x="391" y="1061"/>
                    <a:pt x="391" y="1061"/>
                    <a:pt x="391" y="1061"/>
                  </a:cubicBezTo>
                  <a:cubicBezTo>
                    <a:pt x="390" y="1061"/>
                    <a:pt x="389" y="1060"/>
                    <a:pt x="388" y="1060"/>
                  </a:cubicBezTo>
                  <a:cubicBezTo>
                    <a:pt x="386" y="1059"/>
                    <a:pt x="384" y="1057"/>
                    <a:pt x="381" y="1058"/>
                  </a:cubicBezTo>
                  <a:cubicBezTo>
                    <a:pt x="374" y="1060"/>
                    <a:pt x="366" y="1071"/>
                    <a:pt x="365" y="1078"/>
                  </a:cubicBezTo>
                  <a:cubicBezTo>
                    <a:pt x="365" y="1078"/>
                    <a:pt x="365" y="1078"/>
                    <a:pt x="364" y="1078"/>
                  </a:cubicBezTo>
                  <a:cubicBezTo>
                    <a:pt x="360" y="1078"/>
                    <a:pt x="351" y="1075"/>
                    <a:pt x="345" y="1072"/>
                  </a:cubicBezTo>
                  <a:cubicBezTo>
                    <a:pt x="335" y="1069"/>
                    <a:pt x="331" y="1067"/>
                    <a:pt x="328" y="1069"/>
                  </a:cubicBezTo>
                  <a:cubicBezTo>
                    <a:pt x="319" y="1074"/>
                    <a:pt x="324" y="1084"/>
                    <a:pt x="327" y="1091"/>
                  </a:cubicBezTo>
                  <a:cubicBezTo>
                    <a:pt x="331" y="1099"/>
                    <a:pt x="332" y="1103"/>
                    <a:pt x="328" y="1105"/>
                  </a:cubicBezTo>
                  <a:cubicBezTo>
                    <a:pt x="324" y="1108"/>
                    <a:pt x="318" y="1104"/>
                    <a:pt x="312" y="1101"/>
                  </a:cubicBezTo>
                  <a:cubicBezTo>
                    <a:pt x="307" y="1098"/>
                    <a:pt x="302" y="1094"/>
                    <a:pt x="296" y="1094"/>
                  </a:cubicBezTo>
                  <a:cubicBezTo>
                    <a:pt x="292" y="1094"/>
                    <a:pt x="269" y="1096"/>
                    <a:pt x="262" y="1106"/>
                  </a:cubicBezTo>
                  <a:cubicBezTo>
                    <a:pt x="260" y="1108"/>
                    <a:pt x="260" y="1112"/>
                    <a:pt x="261" y="1115"/>
                  </a:cubicBezTo>
                  <a:cubicBezTo>
                    <a:pt x="262" y="1121"/>
                    <a:pt x="271" y="1125"/>
                    <a:pt x="281" y="1130"/>
                  </a:cubicBezTo>
                  <a:cubicBezTo>
                    <a:pt x="283" y="1131"/>
                    <a:pt x="283" y="1131"/>
                    <a:pt x="283" y="1131"/>
                  </a:cubicBezTo>
                  <a:cubicBezTo>
                    <a:pt x="287" y="1133"/>
                    <a:pt x="291" y="1134"/>
                    <a:pt x="295" y="1136"/>
                  </a:cubicBezTo>
                  <a:cubicBezTo>
                    <a:pt x="299" y="1137"/>
                    <a:pt x="303" y="1138"/>
                    <a:pt x="306" y="1139"/>
                  </a:cubicBezTo>
                  <a:cubicBezTo>
                    <a:pt x="312" y="1142"/>
                    <a:pt x="313" y="1145"/>
                    <a:pt x="315" y="1149"/>
                  </a:cubicBezTo>
                  <a:cubicBezTo>
                    <a:pt x="315" y="1151"/>
                    <a:pt x="316" y="1153"/>
                    <a:pt x="317" y="1155"/>
                  </a:cubicBezTo>
                  <a:cubicBezTo>
                    <a:pt x="322" y="1166"/>
                    <a:pt x="327" y="1173"/>
                    <a:pt x="338" y="1175"/>
                  </a:cubicBezTo>
                  <a:cubicBezTo>
                    <a:pt x="337" y="1180"/>
                    <a:pt x="337" y="1186"/>
                    <a:pt x="337" y="1191"/>
                  </a:cubicBezTo>
                  <a:cubicBezTo>
                    <a:pt x="337" y="1201"/>
                    <a:pt x="337" y="1210"/>
                    <a:pt x="336" y="1219"/>
                  </a:cubicBezTo>
                  <a:cubicBezTo>
                    <a:pt x="335" y="1226"/>
                    <a:pt x="330" y="1247"/>
                    <a:pt x="329" y="1253"/>
                  </a:cubicBezTo>
                  <a:cubicBezTo>
                    <a:pt x="324" y="1254"/>
                    <a:pt x="316" y="1254"/>
                    <a:pt x="313" y="1255"/>
                  </a:cubicBezTo>
                  <a:cubicBezTo>
                    <a:pt x="302" y="1255"/>
                    <a:pt x="292" y="1253"/>
                    <a:pt x="282" y="1251"/>
                  </a:cubicBezTo>
                  <a:cubicBezTo>
                    <a:pt x="275" y="1249"/>
                    <a:pt x="269" y="1248"/>
                    <a:pt x="262" y="1247"/>
                  </a:cubicBezTo>
                  <a:cubicBezTo>
                    <a:pt x="258" y="1247"/>
                    <a:pt x="225" y="1245"/>
                    <a:pt x="204" y="1245"/>
                  </a:cubicBezTo>
                  <a:cubicBezTo>
                    <a:pt x="187" y="1245"/>
                    <a:pt x="183" y="1246"/>
                    <a:pt x="183" y="1250"/>
                  </a:cubicBezTo>
                  <a:cubicBezTo>
                    <a:pt x="183" y="1252"/>
                    <a:pt x="183" y="1252"/>
                    <a:pt x="179" y="1252"/>
                  </a:cubicBezTo>
                  <a:cubicBezTo>
                    <a:pt x="175" y="1252"/>
                    <a:pt x="169" y="1253"/>
                    <a:pt x="167" y="1260"/>
                  </a:cubicBezTo>
                  <a:cubicBezTo>
                    <a:pt x="165" y="1271"/>
                    <a:pt x="167" y="1282"/>
                    <a:pt x="169" y="1292"/>
                  </a:cubicBezTo>
                  <a:cubicBezTo>
                    <a:pt x="169" y="1295"/>
                    <a:pt x="170" y="1299"/>
                    <a:pt x="172" y="1302"/>
                  </a:cubicBezTo>
                  <a:cubicBezTo>
                    <a:pt x="172" y="1303"/>
                    <a:pt x="172" y="1304"/>
                    <a:pt x="173" y="1305"/>
                  </a:cubicBezTo>
                  <a:cubicBezTo>
                    <a:pt x="175" y="1316"/>
                    <a:pt x="177" y="1328"/>
                    <a:pt x="173" y="1339"/>
                  </a:cubicBezTo>
                  <a:cubicBezTo>
                    <a:pt x="172" y="1343"/>
                    <a:pt x="170" y="1346"/>
                    <a:pt x="168" y="1349"/>
                  </a:cubicBezTo>
                  <a:cubicBezTo>
                    <a:pt x="166" y="1353"/>
                    <a:pt x="163" y="1357"/>
                    <a:pt x="162" y="1362"/>
                  </a:cubicBezTo>
                  <a:cubicBezTo>
                    <a:pt x="160" y="1368"/>
                    <a:pt x="158" y="1377"/>
                    <a:pt x="158" y="1385"/>
                  </a:cubicBezTo>
                  <a:cubicBezTo>
                    <a:pt x="158" y="1386"/>
                    <a:pt x="158" y="1386"/>
                    <a:pt x="158" y="1386"/>
                  </a:cubicBezTo>
                  <a:cubicBezTo>
                    <a:pt x="159" y="1387"/>
                    <a:pt x="159" y="1387"/>
                    <a:pt x="159" y="1387"/>
                  </a:cubicBezTo>
                  <a:cubicBezTo>
                    <a:pt x="162" y="1389"/>
                    <a:pt x="165" y="1390"/>
                    <a:pt x="169" y="1390"/>
                  </a:cubicBezTo>
                  <a:cubicBezTo>
                    <a:pt x="169" y="1393"/>
                    <a:pt x="170" y="1396"/>
                    <a:pt x="171" y="1398"/>
                  </a:cubicBezTo>
                  <a:cubicBezTo>
                    <a:pt x="171" y="1399"/>
                    <a:pt x="172" y="1400"/>
                    <a:pt x="174" y="1402"/>
                  </a:cubicBezTo>
                  <a:cubicBezTo>
                    <a:pt x="175" y="1403"/>
                    <a:pt x="176" y="1405"/>
                    <a:pt x="176" y="1405"/>
                  </a:cubicBezTo>
                  <a:cubicBezTo>
                    <a:pt x="177" y="1409"/>
                    <a:pt x="172" y="1417"/>
                    <a:pt x="169" y="1421"/>
                  </a:cubicBezTo>
                  <a:cubicBezTo>
                    <a:pt x="167" y="1422"/>
                    <a:pt x="167" y="1426"/>
                    <a:pt x="172" y="1430"/>
                  </a:cubicBezTo>
                  <a:cubicBezTo>
                    <a:pt x="173" y="1433"/>
                    <a:pt x="175" y="1434"/>
                    <a:pt x="177" y="1435"/>
                  </a:cubicBezTo>
                  <a:cubicBezTo>
                    <a:pt x="178" y="1435"/>
                    <a:pt x="178" y="1435"/>
                    <a:pt x="178" y="1435"/>
                  </a:cubicBezTo>
                  <a:cubicBezTo>
                    <a:pt x="178" y="1436"/>
                    <a:pt x="179" y="1436"/>
                    <a:pt x="180" y="1436"/>
                  </a:cubicBezTo>
                  <a:cubicBezTo>
                    <a:pt x="181" y="1436"/>
                    <a:pt x="181" y="1436"/>
                    <a:pt x="181" y="1436"/>
                  </a:cubicBezTo>
                  <a:cubicBezTo>
                    <a:pt x="183" y="1437"/>
                    <a:pt x="187" y="1436"/>
                    <a:pt x="188" y="1436"/>
                  </a:cubicBezTo>
                  <a:cubicBezTo>
                    <a:pt x="189" y="1436"/>
                    <a:pt x="189" y="1436"/>
                    <a:pt x="189" y="1436"/>
                  </a:cubicBezTo>
                  <a:cubicBezTo>
                    <a:pt x="190" y="1436"/>
                    <a:pt x="191" y="1436"/>
                    <a:pt x="193" y="1435"/>
                  </a:cubicBezTo>
                  <a:cubicBezTo>
                    <a:pt x="193" y="1435"/>
                    <a:pt x="194" y="1435"/>
                    <a:pt x="195" y="1435"/>
                  </a:cubicBezTo>
                  <a:cubicBezTo>
                    <a:pt x="198" y="1434"/>
                    <a:pt x="202" y="1434"/>
                    <a:pt x="205" y="1432"/>
                  </a:cubicBezTo>
                  <a:cubicBezTo>
                    <a:pt x="208" y="1432"/>
                    <a:pt x="211" y="1431"/>
                    <a:pt x="214" y="1431"/>
                  </a:cubicBezTo>
                  <a:cubicBezTo>
                    <a:pt x="219" y="1431"/>
                    <a:pt x="222" y="1433"/>
                    <a:pt x="225" y="1437"/>
                  </a:cubicBezTo>
                  <a:cubicBezTo>
                    <a:pt x="226" y="1439"/>
                    <a:pt x="227" y="1442"/>
                    <a:pt x="228" y="1445"/>
                  </a:cubicBezTo>
                  <a:cubicBezTo>
                    <a:pt x="231" y="1452"/>
                    <a:pt x="234" y="1462"/>
                    <a:pt x="243" y="1462"/>
                  </a:cubicBezTo>
                  <a:cubicBezTo>
                    <a:pt x="244" y="1462"/>
                    <a:pt x="245" y="1462"/>
                    <a:pt x="247" y="1461"/>
                  </a:cubicBezTo>
                  <a:cubicBezTo>
                    <a:pt x="250" y="1460"/>
                    <a:pt x="252" y="1458"/>
                    <a:pt x="254" y="1455"/>
                  </a:cubicBezTo>
                  <a:cubicBezTo>
                    <a:pt x="255" y="1454"/>
                    <a:pt x="256" y="1453"/>
                    <a:pt x="257" y="1452"/>
                  </a:cubicBezTo>
                  <a:cubicBezTo>
                    <a:pt x="258" y="1451"/>
                    <a:pt x="259" y="1451"/>
                    <a:pt x="261" y="1451"/>
                  </a:cubicBezTo>
                  <a:cubicBezTo>
                    <a:pt x="263" y="1450"/>
                    <a:pt x="267" y="1449"/>
                    <a:pt x="269" y="1445"/>
                  </a:cubicBezTo>
                  <a:cubicBezTo>
                    <a:pt x="272" y="1444"/>
                    <a:pt x="276" y="1443"/>
                    <a:pt x="280" y="1443"/>
                  </a:cubicBezTo>
                  <a:cubicBezTo>
                    <a:pt x="283" y="1443"/>
                    <a:pt x="285" y="1443"/>
                    <a:pt x="287" y="1444"/>
                  </a:cubicBezTo>
                  <a:cubicBezTo>
                    <a:pt x="288" y="1444"/>
                    <a:pt x="290" y="1444"/>
                    <a:pt x="291" y="1445"/>
                  </a:cubicBezTo>
                  <a:cubicBezTo>
                    <a:pt x="294" y="1445"/>
                    <a:pt x="296" y="1446"/>
                    <a:pt x="299" y="1446"/>
                  </a:cubicBezTo>
                  <a:cubicBezTo>
                    <a:pt x="303" y="1446"/>
                    <a:pt x="305" y="1445"/>
                    <a:pt x="307" y="1443"/>
                  </a:cubicBezTo>
                  <a:cubicBezTo>
                    <a:pt x="308" y="1442"/>
                    <a:pt x="309" y="1442"/>
                    <a:pt x="310" y="1442"/>
                  </a:cubicBezTo>
                  <a:cubicBezTo>
                    <a:pt x="315" y="1441"/>
                    <a:pt x="319" y="1441"/>
                    <a:pt x="322" y="1442"/>
                  </a:cubicBezTo>
                  <a:cubicBezTo>
                    <a:pt x="328" y="1445"/>
                    <a:pt x="328" y="1445"/>
                    <a:pt x="328" y="1445"/>
                  </a:cubicBezTo>
                  <a:cubicBezTo>
                    <a:pt x="327" y="1439"/>
                    <a:pt x="327" y="1439"/>
                    <a:pt x="327" y="1439"/>
                  </a:cubicBezTo>
                  <a:cubicBezTo>
                    <a:pt x="326" y="1437"/>
                    <a:pt x="326" y="1436"/>
                    <a:pt x="326" y="1435"/>
                  </a:cubicBezTo>
                  <a:cubicBezTo>
                    <a:pt x="325" y="1432"/>
                    <a:pt x="324" y="1431"/>
                    <a:pt x="325" y="1429"/>
                  </a:cubicBezTo>
                  <a:cubicBezTo>
                    <a:pt x="327" y="1428"/>
                    <a:pt x="331" y="1427"/>
                    <a:pt x="334" y="1426"/>
                  </a:cubicBezTo>
                  <a:cubicBezTo>
                    <a:pt x="341" y="1423"/>
                    <a:pt x="349" y="1420"/>
                    <a:pt x="353" y="1413"/>
                  </a:cubicBezTo>
                  <a:cubicBezTo>
                    <a:pt x="354" y="1410"/>
                    <a:pt x="355" y="1408"/>
                    <a:pt x="355" y="1407"/>
                  </a:cubicBezTo>
                  <a:cubicBezTo>
                    <a:pt x="356" y="1404"/>
                    <a:pt x="356" y="1403"/>
                    <a:pt x="359" y="1400"/>
                  </a:cubicBezTo>
                  <a:cubicBezTo>
                    <a:pt x="361" y="1398"/>
                    <a:pt x="363" y="1397"/>
                    <a:pt x="365" y="1396"/>
                  </a:cubicBezTo>
                  <a:cubicBezTo>
                    <a:pt x="368" y="1395"/>
                    <a:pt x="371" y="1393"/>
                    <a:pt x="374" y="1390"/>
                  </a:cubicBezTo>
                  <a:cubicBezTo>
                    <a:pt x="376" y="1388"/>
                    <a:pt x="376" y="1388"/>
                    <a:pt x="376" y="1388"/>
                  </a:cubicBezTo>
                  <a:cubicBezTo>
                    <a:pt x="374" y="1386"/>
                    <a:pt x="374" y="1386"/>
                    <a:pt x="374" y="1386"/>
                  </a:cubicBezTo>
                  <a:cubicBezTo>
                    <a:pt x="373" y="1385"/>
                    <a:pt x="372" y="1384"/>
                    <a:pt x="371" y="1383"/>
                  </a:cubicBezTo>
                  <a:cubicBezTo>
                    <a:pt x="368" y="1379"/>
                    <a:pt x="366" y="1377"/>
                    <a:pt x="365" y="1373"/>
                  </a:cubicBezTo>
                  <a:cubicBezTo>
                    <a:pt x="365" y="1368"/>
                    <a:pt x="367" y="1355"/>
                    <a:pt x="369" y="1352"/>
                  </a:cubicBezTo>
                  <a:cubicBezTo>
                    <a:pt x="371" y="1350"/>
                    <a:pt x="373" y="1349"/>
                    <a:pt x="375" y="1347"/>
                  </a:cubicBezTo>
                  <a:cubicBezTo>
                    <a:pt x="378" y="1346"/>
                    <a:pt x="381" y="1344"/>
                    <a:pt x="383" y="1342"/>
                  </a:cubicBezTo>
                  <a:cubicBezTo>
                    <a:pt x="384" y="1339"/>
                    <a:pt x="385" y="1336"/>
                    <a:pt x="386" y="1334"/>
                  </a:cubicBezTo>
                  <a:cubicBezTo>
                    <a:pt x="387" y="1331"/>
                    <a:pt x="387" y="1329"/>
                    <a:pt x="390" y="1327"/>
                  </a:cubicBezTo>
                  <a:cubicBezTo>
                    <a:pt x="392" y="1325"/>
                    <a:pt x="396" y="1324"/>
                    <a:pt x="399" y="1323"/>
                  </a:cubicBezTo>
                  <a:cubicBezTo>
                    <a:pt x="401" y="1322"/>
                    <a:pt x="404" y="1322"/>
                    <a:pt x="406" y="1321"/>
                  </a:cubicBezTo>
                  <a:cubicBezTo>
                    <a:pt x="409" y="1320"/>
                    <a:pt x="413" y="1318"/>
                    <a:pt x="416" y="1316"/>
                  </a:cubicBezTo>
                  <a:cubicBezTo>
                    <a:pt x="418" y="1315"/>
                    <a:pt x="420" y="1313"/>
                    <a:pt x="422" y="1312"/>
                  </a:cubicBezTo>
                  <a:cubicBezTo>
                    <a:pt x="423" y="1312"/>
                    <a:pt x="424" y="1312"/>
                    <a:pt x="425" y="1311"/>
                  </a:cubicBezTo>
                  <a:cubicBezTo>
                    <a:pt x="429" y="1309"/>
                    <a:pt x="435" y="1307"/>
                    <a:pt x="437" y="1302"/>
                  </a:cubicBezTo>
                  <a:cubicBezTo>
                    <a:pt x="440" y="1297"/>
                    <a:pt x="436" y="1286"/>
                    <a:pt x="435" y="1283"/>
                  </a:cubicBezTo>
                  <a:cubicBezTo>
                    <a:pt x="434" y="1278"/>
                    <a:pt x="434" y="1278"/>
                    <a:pt x="434" y="1278"/>
                  </a:cubicBezTo>
                  <a:cubicBezTo>
                    <a:pt x="435" y="1274"/>
                    <a:pt x="437" y="1262"/>
                    <a:pt x="442" y="1257"/>
                  </a:cubicBezTo>
                  <a:cubicBezTo>
                    <a:pt x="446" y="1254"/>
                    <a:pt x="450" y="1253"/>
                    <a:pt x="454" y="1253"/>
                  </a:cubicBezTo>
                  <a:cubicBezTo>
                    <a:pt x="461" y="1253"/>
                    <a:pt x="468" y="1257"/>
                    <a:pt x="475" y="1261"/>
                  </a:cubicBezTo>
                  <a:cubicBezTo>
                    <a:pt x="482" y="1265"/>
                    <a:pt x="490" y="1269"/>
                    <a:pt x="497" y="1269"/>
                  </a:cubicBezTo>
                  <a:cubicBezTo>
                    <a:pt x="502" y="1269"/>
                    <a:pt x="506" y="1268"/>
                    <a:pt x="510" y="1266"/>
                  </a:cubicBezTo>
                  <a:cubicBezTo>
                    <a:pt x="513" y="1264"/>
                    <a:pt x="515" y="1261"/>
                    <a:pt x="516" y="1258"/>
                  </a:cubicBezTo>
                  <a:cubicBezTo>
                    <a:pt x="518" y="1256"/>
                    <a:pt x="519" y="1254"/>
                    <a:pt x="521" y="1253"/>
                  </a:cubicBezTo>
                  <a:cubicBezTo>
                    <a:pt x="524" y="1250"/>
                    <a:pt x="530" y="1244"/>
                    <a:pt x="533" y="1241"/>
                  </a:cubicBezTo>
                  <a:cubicBezTo>
                    <a:pt x="537" y="1242"/>
                    <a:pt x="542" y="1243"/>
                    <a:pt x="546" y="1242"/>
                  </a:cubicBezTo>
                  <a:cubicBezTo>
                    <a:pt x="549" y="1241"/>
                    <a:pt x="551" y="1238"/>
                    <a:pt x="553" y="1236"/>
                  </a:cubicBezTo>
                  <a:cubicBezTo>
                    <a:pt x="554" y="1234"/>
                    <a:pt x="555" y="1233"/>
                    <a:pt x="556" y="1232"/>
                  </a:cubicBezTo>
                  <a:cubicBezTo>
                    <a:pt x="560" y="1231"/>
                    <a:pt x="566" y="1235"/>
                    <a:pt x="572" y="1238"/>
                  </a:cubicBezTo>
                  <a:cubicBezTo>
                    <a:pt x="575" y="1240"/>
                    <a:pt x="579" y="1243"/>
                    <a:pt x="583" y="1244"/>
                  </a:cubicBezTo>
                  <a:cubicBezTo>
                    <a:pt x="585" y="1250"/>
                    <a:pt x="588" y="1254"/>
                    <a:pt x="591" y="1257"/>
                  </a:cubicBezTo>
                  <a:cubicBezTo>
                    <a:pt x="590" y="1257"/>
                    <a:pt x="590" y="1257"/>
                    <a:pt x="590" y="1257"/>
                  </a:cubicBezTo>
                  <a:cubicBezTo>
                    <a:pt x="590" y="1259"/>
                    <a:pt x="590" y="1259"/>
                    <a:pt x="590" y="1259"/>
                  </a:cubicBezTo>
                  <a:cubicBezTo>
                    <a:pt x="590" y="1268"/>
                    <a:pt x="596" y="1271"/>
                    <a:pt x="600" y="1275"/>
                  </a:cubicBezTo>
                  <a:cubicBezTo>
                    <a:pt x="603" y="1276"/>
                    <a:pt x="605" y="1278"/>
                    <a:pt x="606" y="1280"/>
                  </a:cubicBezTo>
                  <a:cubicBezTo>
                    <a:pt x="606" y="1281"/>
                    <a:pt x="606" y="1281"/>
                    <a:pt x="606" y="1281"/>
                  </a:cubicBezTo>
                  <a:cubicBezTo>
                    <a:pt x="607" y="1282"/>
                    <a:pt x="607" y="1282"/>
                    <a:pt x="607" y="1282"/>
                  </a:cubicBezTo>
                  <a:cubicBezTo>
                    <a:pt x="613" y="1285"/>
                    <a:pt x="618" y="1290"/>
                    <a:pt x="624" y="1295"/>
                  </a:cubicBezTo>
                  <a:cubicBezTo>
                    <a:pt x="630" y="1301"/>
                    <a:pt x="635" y="1307"/>
                    <a:pt x="643" y="1310"/>
                  </a:cubicBezTo>
                  <a:cubicBezTo>
                    <a:pt x="658" y="1318"/>
                    <a:pt x="675" y="1340"/>
                    <a:pt x="678" y="1343"/>
                  </a:cubicBezTo>
                  <a:cubicBezTo>
                    <a:pt x="678" y="1345"/>
                    <a:pt x="678" y="1345"/>
                    <a:pt x="678" y="1345"/>
                  </a:cubicBezTo>
                  <a:cubicBezTo>
                    <a:pt x="679" y="1345"/>
                    <a:pt x="679" y="1345"/>
                    <a:pt x="679" y="1345"/>
                  </a:cubicBezTo>
                  <a:cubicBezTo>
                    <a:pt x="680" y="1345"/>
                    <a:pt x="680" y="1345"/>
                    <a:pt x="680" y="1345"/>
                  </a:cubicBezTo>
                  <a:cubicBezTo>
                    <a:pt x="680" y="1345"/>
                    <a:pt x="680" y="1345"/>
                    <a:pt x="680" y="1345"/>
                  </a:cubicBezTo>
                  <a:cubicBezTo>
                    <a:pt x="691" y="1348"/>
                    <a:pt x="702" y="1361"/>
                    <a:pt x="706" y="1371"/>
                  </a:cubicBezTo>
                  <a:cubicBezTo>
                    <a:pt x="707" y="1375"/>
                    <a:pt x="705" y="1380"/>
                    <a:pt x="703" y="1385"/>
                  </a:cubicBezTo>
                  <a:cubicBezTo>
                    <a:pt x="701" y="1388"/>
                    <a:pt x="700" y="1391"/>
                    <a:pt x="700" y="1394"/>
                  </a:cubicBezTo>
                  <a:cubicBezTo>
                    <a:pt x="696" y="1394"/>
                    <a:pt x="696" y="1394"/>
                    <a:pt x="696" y="1394"/>
                  </a:cubicBezTo>
                  <a:cubicBezTo>
                    <a:pt x="692" y="1394"/>
                    <a:pt x="685" y="1395"/>
                    <a:pt x="678" y="1397"/>
                  </a:cubicBezTo>
                  <a:cubicBezTo>
                    <a:pt x="671" y="1399"/>
                    <a:pt x="664" y="1400"/>
                    <a:pt x="659" y="1400"/>
                  </a:cubicBezTo>
                  <a:cubicBezTo>
                    <a:pt x="656" y="1400"/>
                    <a:pt x="655" y="1400"/>
                    <a:pt x="655" y="1399"/>
                  </a:cubicBezTo>
                  <a:cubicBezTo>
                    <a:pt x="654" y="1398"/>
                    <a:pt x="654" y="1398"/>
                    <a:pt x="654" y="1398"/>
                  </a:cubicBezTo>
                  <a:cubicBezTo>
                    <a:pt x="654" y="1398"/>
                    <a:pt x="654" y="1398"/>
                    <a:pt x="654" y="1398"/>
                  </a:cubicBezTo>
                  <a:cubicBezTo>
                    <a:pt x="644" y="1391"/>
                    <a:pt x="638" y="1392"/>
                    <a:pt x="636" y="1398"/>
                  </a:cubicBezTo>
                  <a:cubicBezTo>
                    <a:pt x="634" y="1404"/>
                    <a:pt x="640" y="1416"/>
                    <a:pt x="648" y="1422"/>
                  </a:cubicBezTo>
                  <a:cubicBezTo>
                    <a:pt x="649" y="1423"/>
                    <a:pt x="677" y="1441"/>
                    <a:pt x="684" y="1441"/>
                  </a:cubicBezTo>
                  <a:cubicBezTo>
                    <a:pt x="686" y="1441"/>
                    <a:pt x="687" y="1440"/>
                    <a:pt x="688" y="1439"/>
                  </a:cubicBezTo>
                  <a:cubicBezTo>
                    <a:pt x="692" y="1433"/>
                    <a:pt x="693" y="1426"/>
                    <a:pt x="693" y="1418"/>
                  </a:cubicBezTo>
                  <a:cubicBezTo>
                    <a:pt x="694" y="1411"/>
                    <a:pt x="695" y="1404"/>
                    <a:pt x="698" y="1399"/>
                  </a:cubicBezTo>
                  <a:cubicBezTo>
                    <a:pt x="700" y="1397"/>
                    <a:pt x="700" y="1397"/>
                    <a:pt x="700" y="1397"/>
                  </a:cubicBezTo>
                  <a:cubicBezTo>
                    <a:pt x="700" y="1400"/>
                    <a:pt x="701" y="1404"/>
                    <a:pt x="706" y="1406"/>
                  </a:cubicBezTo>
                  <a:cubicBezTo>
                    <a:pt x="708" y="1407"/>
                    <a:pt x="708" y="1407"/>
                    <a:pt x="708" y="1407"/>
                  </a:cubicBezTo>
                  <a:cubicBezTo>
                    <a:pt x="710" y="1405"/>
                    <a:pt x="710" y="1405"/>
                    <a:pt x="710" y="1405"/>
                  </a:cubicBezTo>
                  <a:cubicBezTo>
                    <a:pt x="712" y="1403"/>
                    <a:pt x="714" y="1402"/>
                    <a:pt x="714" y="1400"/>
                  </a:cubicBezTo>
                  <a:cubicBezTo>
                    <a:pt x="715" y="1399"/>
                    <a:pt x="715" y="1399"/>
                    <a:pt x="715" y="1399"/>
                  </a:cubicBezTo>
                  <a:cubicBezTo>
                    <a:pt x="714" y="1398"/>
                    <a:pt x="714" y="1398"/>
                    <a:pt x="714" y="1398"/>
                  </a:cubicBezTo>
                  <a:cubicBezTo>
                    <a:pt x="714" y="1397"/>
                    <a:pt x="714" y="1395"/>
                    <a:pt x="715" y="1394"/>
                  </a:cubicBezTo>
                  <a:cubicBezTo>
                    <a:pt x="716" y="1392"/>
                    <a:pt x="720" y="1390"/>
                    <a:pt x="722" y="1389"/>
                  </a:cubicBezTo>
                  <a:cubicBezTo>
                    <a:pt x="726" y="1388"/>
                    <a:pt x="726" y="1388"/>
                    <a:pt x="726" y="1388"/>
                  </a:cubicBezTo>
                  <a:cubicBezTo>
                    <a:pt x="724" y="1384"/>
                    <a:pt x="724" y="1384"/>
                    <a:pt x="724" y="1384"/>
                  </a:cubicBezTo>
                  <a:cubicBezTo>
                    <a:pt x="722" y="1381"/>
                    <a:pt x="723" y="1380"/>
                    <a:pt x="726" y="1376"/>
                  </a:cubicBezTo>
                  <a:cubicBezTo>
                    <a:pt x="729" y="1373"/>
                    <a:pt x="733" y="1370"/>
                    <a:pt x="732" y="1364"/>
                  </a:cubicBezTo>
                  <a:cubicBezTo>
                    <a:pt x="732" y="1359"/>
                    <a:pt x="729" y="1356"/>
                    <a:pt x="726" y="1353"/>
                  </a:cubicBezTo>
                  <a:cubicBezTo>
                    <a:pt x="722" y="1349"/>
                    <a:pt x="720" y="1346"/>
                    <a:pt x="723" y="1342"/>
                  </a:cubicBezTo>
                  <a:cubicBezTo>
                    <a:pt x="730" y="1340"/>
                    <a:pt x="739" y="1347"/>
                    <a:pt x="745" y="1353"/>
                  </a:cubicBezTo>
                  <a:cubicBezTo>
                    <a:pt x="746" y="1354"/>
                    <a:pt x="747" y="1355"/>
                    <a:pt x="748" y="1356"/>
                  </a:cubicBezTo>
                  <a:cubicBezTo>
                    <a:pt x="752" y="1359"/>
                    <a:pt x="752" y="1359"/>
                    <a:pt x="752" y="1359"/>
                  </a:cubicBezTo>
                  <a:cubicBezTo>
                    <a:pt x="753" y="1354"/>
                    <a:pt x="753" y="1354"/>
                    <a:pt x="753" y="1354"/>
                  </a:cubicBezTo>
                  <a:cubicBezTo>
                    <a:pt x="754" y="1353"/>
                    <a:pt x="755" y="1351"/>
                    <a:pt x="756" y="1350"/>
                  </a:cubicBezTo>
                  <a:cubicBezTo>
                    <a:pt x="758" y="1348"/>
                    <a:pt x="759" y="1346"/>
                    <a:pt x="760" y="1343"/>
                  </a:cubicBezTo>
                  <a:cubicBezTo>
                    <a:pt x="761" y="1341"/>
                    <a:pt x="761" y="1341"/>
                    <a:pt x="761" y="1341"/>
                  </a:cubicBezTo>
                  <a:cubicBezTo>
                    <a:pt x="759" y="1340"/>
                    <a:pt x="759" y="1340"/>
                    <a:pt x="759" y="1340"/>
                  </a:cubicBezTo>
                  <a:cubicBezTo>
                    <a:pt x="756" y="1337"/>
                    <a:pt x="753" y="1334"/>
                    <a:pt x="750" y="1331"/>
                  </a:cubicBezTo>
                  <a:cubicBezTo>
                    <a:pt x="747" y="1327"/>
                    <a:pt x="743" y="1323"/>
                    <a:pt x="738" y="1320"/>
                  </a:cubicBezTo>
                  <a:cubicBezTo>
                    <a:pt x="732" y="1315"/>
                    <a:pt x="722" y="1310"/>
                    <a:pt x="712" y="1307"/>
                  </a:cubicBezTo>
                  <a:cubicBezTo>
                    <a:pt x="712" y="1306"/>
                    <a:pt x="712" y="1306"/>
                    <a:pt x="712" y="1306"/>
                  </a:cubicBezTo>
                  <a:cubicBezTo>
                    <a:pt x="711" y="1298"/>
                    <a:pt x="710" y="1297"/>
                    <a:pt x="703" y="1293"/>
                  </a:cubicBezTo>
                  <a:cubicBezTo>
                    <a:pt x="700" y="1291"/>
                    <a:pt x="697" y="1291"/>
                    <a:pt x="694" y="1290"/>
                  </a:cubicBezTo>
                  <a:cubicBezTo>
                    <a:pt x="691" y="1289"/>
                    <a:pt x="688" y="1288"/>
                    <a:pt x="686" y="1287"/>
                  </a:cubicBezTo>
                  <a:cubicBezTo>
                    <a:pt x="683" y="1285"/>
                    <a:pt x="681" y="1283"/>
                    <a:pt x="680" y="1280"/>
                  </a:cubicBezTo>
                  <a:cubicBezTo>
                    <a:pt x="679" y="1279"/>
                    <a:pt x="677" y="1277"/>
                    <a:pt x="676" y="1275"/>
                  </a:cubicBezTo>
                  <a:cubicBezTo>
                    <a:pt x="675" y="1273"/>
                    <a:pt x="673" y="1272"/>
                    <a:pt x="672" y="1271"/>
                  </a:cubicBezTo>
                  <a:cubicBezTo>
                    <a:pt x="670" y="1269"/>
                    <a:pt x="668" y="1267"/>
                    <a:pt x="667" y="1266"/>
                  </a:cubicBezTo>
                  <a:cubicBezTo>
                    <a:pt x="666" y="1265"/>
                    <a:pt x="666" y="1264"/>
                    <a:pt x="666" y="1263"/>
                  </a:cubicBezTo>
                  <a:cubicBezTo>
                    <a:pt x="666" y="1261"/>
                    <a:pt x="666" y="1259"/>
                    <a:pt x="665" y="1258"/>
                  </a:cubicBezTo>
                  <a:cubicBezTo>
                    <a:pt x="664" y="1256"/>
                    <a:pt x="663" y="1255"/>
                    <a:pt x="660" y="1254"/>
                  </a:cubicBezTo>
                  <a:cubicBezTo>
                    <a:pt x="659" y="1253"/>
                    <a:pt x="658" y="1253"/>
                    <a:pt x="658" y="1252"/>
                  </a:cubicBezTo>
                  <a:cubicBezTo>
                    <a:pt x="657" y="1252"/>
                    <a:pt x="657" y="1251"/>
                    <a:pt x="656" y="1249"/>
                  </a:cubicBezTo>
                  <a:cubicBezTo>
                    <a:pt x="656" y="1248"/>
                    <a:pt x="655" y="1247"/>
                    <a:pt x="654" y="1245"/>
                  </a:cubicBezTo>
                  <a:cubicBezTo>
                    <a:pt x="652" y="1243"/>
                    <a:pt x="650" y="1241"/>
                    <a:pt x="647" y="1239"/>
                  </a:cubicBezTo>
                  <a:cubicBezTo>
                    <a:pt x="644" y="1237"/>
                    <a:pt x="642" y="1236"/>
                    <a:pt x="640" y="1234"/>
                  </a:cubicBezTo>
                  <a:cubicBezTo>
                    <a:pt x="638" y="1231"/>
                    <a:pt x="636" y="1224"/>
                    <a:pt x="636" y="1216"/>
                  </a:cubicBezTo>
                  <a:cubicBezTo>
                    <a:pt x="636" y="1211"/>
                    <a:pt x="636" y="1207"/>
                    <a:pt x="637" y="1204"/>
                  </a:cubicBezTo>
                  <a:cubicBezTo>
                    <a:pt x="637" y="1204"/>
                    <a:pt x="637" y="1204"/>
                    <a:pt x="637" y="1204"/>
                  </a:cubicBezTo>
                  <a:cubicBezTo>
                    <a:pt x="645" y="1204"/>
                    <a:pt x="653" y="1198"/>
                    <a:pt x="657" y="1195"/>
                  </a:cubicBezTo>
                  <a:cubicBezTo>
                    <a:pt x="657" y="1196"/>
                    <a:pt x="657" y="1196"/>
                    <a:pt x="657" y="1196"/>
                  </a:cubicBezTo>
                  <a:cubicBezTo>
                    <a:pt x="657" y="1210"/>
                    <a:pt x="657" y="1210"/>
                    <a:pt x="657" y="1210"/>
                  </a:cubicBezTo>
                  <a:cubicBezTo>
                    <a:pt x="664" y="1217"/>
                    <a:pt x="664" y="1217"/>
                    <a:pt x="664" y="1217"/>
                  </a:cubicBezTo>
                  <a:cubicBezTo>
                    <a:pt x="671" y="1209"/>
                    <a:pt x="671" y="1209"/>
                    <a:pt x="671" y="1209"/>
                  </a:cubicBezTo>
                  <a:cubicBezTo>
                    <a:pt x="677" y="1209"/>
                    <a:pt x="677" y="1209"/>
                    <a:pt x="677" y="1209"/>
                  </a:cubicBezTo>
                  <a:cubicBezTo>
                    <a:pt x="684" y="1222"/>
                    <a:pt x="684" y="1222"/>
                    <a:pt x="684" y="1222"/>
                  </a:cubicBezTo>
                  <a:cubicBezTo>
                    <a:pt x="684" y="1233"/>
                    <a:pt x="684" y="1233"/>
                    <a:pt x="684" y="1233"/>
                  </a:cubicBezTo>
                  <a:cubicBezTo>
                    <a:pt x="697" y="1247"/>
                    <a:pt x="697" y="1247"/>
                    <a:pt x="697" y="1247"/>
                  </a:cubicBezTo>
                  <a:cubicBezTo>
                    <a:pt x="706" y="1252"/>
                    <a:pt x="706" y="1252"/>
                    <a:pt x="706" y="1252"/>
                  </a:cubicBezTo>
                  <a:cubicBezTo>
                    <a:pt x="717" y="1254"/>
                    <a:pt x="717" y="1254"/>
                    <a:pt x="717" y="1254"/>
                  </a:cubicBezTo>
                  <a:cubicBezTo>
                    <a:pt x="723" y="1254"/>
                    <a:pt x="723" y="1254"/>
                    <a:pt x="723" y="1254"/>
                  </a:cubicBezTo>
                  <a:cubicBezTo>
                    <a:pt x="751" y="1275"/>
                    <a:pt x="751" y="1275"/>
                    <a:pt x="751" y="1275"/>
                  </a:cubicBezTo>
                  <a:cubicBezTo>
                    <a:pt x="753" y="1275"/>
                    <a:pt x="753" y="1275"/>
                    <a:pt x="753" y="1275"/>
                  </a:cubicBezTo>
                  <a:cubicBezTo>
                    <a:pt x="751" y="1276"/>
                    <a:pt x="751" y="1276"/>
                    <a:pt x="751" y="1276"/>
                  </a:cubicBezTo>
                  <a:cubicBezTo>
                    <a:pt x="771" y="1298"/>
                    <a:pt x="771" y="1298"/>
                    <a:pt x="771" y="1298"/>
                  </a:cubicBezTo>
                  <a:cubicBezTo>
                    <a:pt x="771" y="1320"/>
                    <a:pt x="771" y="1320"/>
                    <a:pt x="771" y="1320"/>
                  </a:cubicBezTo>
                  <a:cubicBezTo>
                    <a:pt x="771" y="1334"/>
                    <a:pt x="771" y="1334"/>
                    <a:pt x="771" y="1334"/>
                  </a:cubicBezTo>
                  <a:cubicBezTo>
                    <a:pt x="771" y="1339"/>
                    <a:pt x="776" y="1342"/>
                    <a:pt x="780" y="1344"/>
                  </a:cubicBezTo>
                  <a:cubicBezTo>
                    <a:pt x="777" y="1360"/>
                    <a:pt x="777" y="1360"/>
                    <a:pt x="777" y="1360"/>
                  </a:cubicBezTo>
                  <a:cubicBezTo>
                    <a:pt x="785" y="1360"/>
                    <a:pt x="785" y="1360"/>
                    <a:pt x="785" y="1360"/>
                  </a:cubicBezTo>
                  <a:cubicBezTo>
                    <a:pt x="785" y="1363"/>
                    <a:pt x="787" y="1368"/>
                    <a:pt x="790" y="1370"/>
                  </a:cubicBezTo>
                  <a:cubicBezTo>
                    <a:pt x="792" y="1372"/>
                    <a:pt x="794" y="1373"/>
                    <a:pt x="796" y="1374"/>
                  </a:cubicBezTo>
                  <a:cubicBezTo>
                    <a:pt x="803" y="1379"/>
                    <a:pt x="809" y="1382"/>
                    <a:pt x="809" y="1391"/>
                  </a:cubicBezTo>
                  <a:cubicBezTo>
                    <a:pt x="809" y="1401"/>
                    <a:pt x="811" y="1404"/>
                    <a:pt x="814" y="1409"/>
                  </a:cubicBezTo>
                  <a:cubicBezTo>
                    <a:pt x="815" y="1410"/>
                    <a:pt x="816" y="1412"/>
                    <a:pt x="818" y="1415"/>
                  </a:cubicBezTo>
                  <a:cubicBezTo>
                    <a:pt x="819" y="1418"/>
                    <a:pt x="819" y="1421"/>
                    <a:pt x="819" y="1424"/>
                  </a:cubicBezTo>
                  <a:cubicBezTo>
                    <a:pt x="820" y="1428"/>
                    <a:pt x="820" y="1433"/>
                    <a:pt x="823" y="1438"/>
                  </a:cubicBezTo>
                  <a:cubicBezTo>
                    <a:pt x="824" y="1440"/>
                    <a:pt x="824" y="1440"/>
                    <a:pt x="824" y="1440"/>
                  </a:cubicBezTo>
                  <a:cubicBezTo>
                    <a:pt x="826" y="1439"/>
                    <a:pt x="826" y="1439"/>
                    <a:pt x="826" y="1439"/>
                  </a:cubicBezTo>
                  <a:cubicBezTo>
                    <a:pt x="830" y="1438"/>
                    <a:pt x="831" y="1439"/>
                    <a:pt x="835" y="1444"/>
                  </a:cubicBezTo>
                  <a:cubicBezTo>
                    <a:pt x="838" y="1449"/>
                    <a:pt x="838" y="1449"/>
                    <a:pt x="838" y="1449"/>
                  </a:cubicBezTo>
                  <a:cubicBezTo>
                    <a:pt x="840" y="1445"/>
                    <a:pt x="840" y="1445"/>
                    <a:pt x="840" y="1445"/>
                  </a:cubicBezTo>
                  <a:cubicBezTo>
                    <a:pt x="842" y="1448"/>
                    <a:pt x="844" y="1451"/>
                    <a:pt x="847" y="1452"/>
                  </a:cubicBezTo>
                  <a:cubicBezTo>
                    <a:pt x="851" y="1453"/>
                    <a:pt x="851" y="1453"/>
                    <a:pt x="851" y="1453"/>
                  </a:cubicBezTo>
                  <a:cubicBezTo>
                    <a:pt x="851" y="1449"/>
                    <a:pt x="851" y="1449"/>
                    <a:pt x="851" y="1449"/>
                  </a:cubicBezTo>
                  <a:cubicBezTo>
                    <a:pt x="852" y="1445"/>
                    <a:pt x="851" y="1441"/>
                    <a:pt x="850" y="1437"/>
                  </a:cubicBezTo>
                  <a:cubicBezTo>
                    <a:pt x="850" y="1436"/>
                    <a:pt x="850" y="1434"/>
                    <a:pt x="849" y="1432"/>
                  </a:cubicBezTo>
                  <a:cubicBezTo>
                    <a:pt x="849" y="1429"/>
                    <a:pt x="849" y="1427"/>
                    <a:pt x="850" y="1424"/>
                  </a:cubicBezTo>
                  <a:cubicBezTo>
                    <a:pt x="850" y="1423"/>
                    <a:pt x="850" y="1422"/>
                    <a:pt x="850" y="1421"/>
                  </a:cubicBezTo>
                  <a:cubicBezTo>
                    <a:pt x="853" y="1422"/>
                    <a:pt x="857" y="1422"/>
                    <a:pt x="860" y="1421"/>
                  </a:cubicBezTo>
                  <a:cubicBezTo>
                    <a:pt x="862" y="1421"/>
                    <a:pt x="862" y="1421"/>
                    <a:pt x="862" y="1421"/>
                  </a:cubicBezTo>
                  <a:cubicBezTo>
                    <a:pt x="862" y="1420"/>
                    <a:pt x="862" y="1420"/>
                    <a:pt x="862" y="1420"/>
                  </a:cubicBezTo>
                  <a:cubicBezTo>
                    <a:pt x="863" y="1419"/>
                    <a:pt x="864" y="1417"/>
                    <a:pt x="865" y="1417"/>
                  </a:cubicBezTo>
                  <a:cubicBezTo>
                    <a:pt x="865" y="1415"/>
                    <a:pt x="865" y="1415"/>
                    <a:pt x="865" y="1415"/>
                  </a:cubicBezTo>
                  <a:cubicBezTo>
                    <a:pt x="867" y="1416"/>
                    <a:pt x="869" y="1417"/>
                    <a:pt x="871" y="1417"/>
                  </a:cubicBezTo>
                  <a:cubicBezTo>
                    <a:pt x="875" y="1417"/>
                    <a:pt x="875" y="1417"/>
                    <a:pt x="875" y="1417"/>
                  </a:cubicBezTo>
                  <a:cubicBezTo>
                    <a:pt x="875" y="1414"/>
                    <a:pt x="875" y="1414"/>
                    <a:pt x="875" y="1414"/>
                  </a:cubicBezTo>
                  <a:cubicBezTo>
                    <a:pt x="875" y="1413"/>
                    <a:pt x="875" y="1413"/>
                    <a:pt x="875" y="1412"/>
                  </a:cubicBezTo>
                  <a:cubicBezTo>
                    <a:pt x="875" y="1411"/>
                    <a:pt x="875" y="1411"/>
                    <a:pt x="875" y="1410"/>
                  </a:cubicBezTo>
                  <a:cubicBezTo>
                    <a:pt x="875" y="1410"/>
                    <a:pt x="875" y="1410"/>
                    <a:pt x="875" y="1410"/>
                  </a:cubicBezTo>
                  <a:cubicBezTo>
                    <a:pt x="877" y="1410"/>
                    <a:pt x="878" y="1410"/>
                    <a:pt x="880" y="1409"/>
                  </a:cubicBezTo>
                  <a:cubicBezTo>
                    <a:pt x="883" y="1408"/>
                    <a:pt x="883" y="1408"/>
                    <a:pt x="883" y="1408"/>
                  </a:cubicBezTo>
                  <a:cubicBezTo>
                    <a:pt x="882" y="1405"/>
                    <a:pt x="882" y="1405"/>
                    <a:pt x="882" y="1405"/>
                  </a:cubicBezTo>
                  <a:cubicBezTo>
                    <a:pt x="881" y="1389"/>
                    <a:pt x="872" y="1380"/>
                    <a:pt x="863" y="1371"/>
                  </a:cubicBezTo>
                  <a:cubicBezTo>
                    <a:pt x="859" y="1368"/>
                    <a:pt x="856" y="1365"/>
                    <a:pt x="853" y="1361"/>
                  </a:cubicBezTo>
                  <a:cubicBezTo>
                    <a:pt x="847" y="1355"/>
                    <a:pt x="841" y="1346"/>
                    <a:pt x="846" y="1342"/>
                  </a:cubicBezTo>
                  <a:cubicBezTo>
                    <a:pt x="847" y="1340"/>
                    <a:pt x="848" y="1340"/>
                    <a:pt x="848" y="1340"/>
                  </a:cubicBezTo>
                  <a:cubicBezTo>
                    <a:pt x="849" y="1340"/>
                    <a:pt x="851" y="1346"/>
                    <a:pt x="852" y="1348"/>
                  </a:cubicBezTo>
                  <a:cubicBezTo>
                    <a:pt x="853" y="1350"/>
                    <a:pt x="854" y="1352"/>
                    <a:pt x="855" y="1354"/>
                  </a:cubicBezTo>
                  <a:cubicBezTo>
                    <a:pt x="864" y="1368"/>
                    <a:pt x="864" y="1368"/>
                    <a:pt x="864" y="1368"/>
                  </a:cubicBezTo>
                  <a:cubicBezTo>
                    <a:pt x="861" y="1352"/>
                    <a:pt x="861" y="1352"/>
                    <a:pt x="861" y="1352"/>
                  </a:cubicBezTo>
                  <a:cubicBezTo>
                    <a:pt x="862" y="1352"/>
                    <a:pt x="862" y="1352"/>
                    <a:pt x="862" y="1352"/>
                  </a:cubicBezTo>
                  <a:cubicBezTo>
                    <a:pt x="864" y="1353"/>
                    <a:pt x="867" y="1353"/>
                    <a:pt x="869" y="1352"/>
                  </a:cubicBezTo>
                  <a:cubicBezTo>
                    <a:pt x="872" y="1352"/>
                    <a:pt x="872" y="1352"/>
                    <a:pt x="872" y="1352"/>
                  </a:cubicBezTo>
                  <a:cubicBezTo>
                    <a:pt x="872" y="1349"/>
                    <a:pt x="872" y="1349"/>
                    <a:pt x="872" y="1349"/>
                  </a:cubicBezTo>
                  <a:cubicBezTo>
                    <a:pt x="872" y="1348"/>
                    <a:pt x="872" y="1348"/>
                    <a:pt x="872" y="1348"/>
                  </a:cubicBezTo>
                  <a:cubicBezTo>
                    <a:pt x="873" y="1348"/>
                    <a:pt x="874" y="1349"/>
                    <a:pt x="874" y="1350"/>
                  </a:cubicBezTo>
                  <a:cubicBezTo>
                    <a:pt x="879" y="1354"/>
                    <a:pt x="879" y="1354"/>
                    <a:pt x="879" y="1354"/>
                  </a:cubicBezTo>
                  <a:cubicBezTo>
                    <a:pt x="880" y="1347"/>
                    <a:pt x="880" y="1347"/>
                    <a:pt x="880" y="1347"/>
                  </a:cubicBezTo>
                  <a:cubicBezTo>
                    <a:pt x="880" y="1342"/>
                    <a:pt x="876" y="1338"/>
                    <a:pt x="874" y="1335"/>
                  </a:cubicBezTo>
                  <a:cubicBezTo>
                    <a:pt x="870" y="1332"/>
                    <a:pt x="870" y="1331"/>
                    <a:pt x="871" y="1330"/>
                  </a:cubicBezTo>
                  <a:cubicBezTo>
                    <a:pt x="872" y="1329"/>
                    <a:pt x="872" y="1328"/>
                    <a:pt x="873" y="1328"/>
                  </a:cubicBezTo>
                  <a:cubicBezTo>
                    <a:pt x="874" y="1328"/>
                    <a:pt x="877" y="1331"/>
                    <a:pt x="878" y="1333"/>
                  </a:cubicBezTo>
                  <a:cubicBezTo>
                    <a:pt x="881" y="1336"/>
                    <a:pt x="883" y="1338"/>
                    <a:pt x="885" y="1339"/>
                  </a:cubicBezTo>
                  <a:cubicBezTo>
                    <a:pt x="889" y="1339"/>
                    <a:pt x="889" y="1339"/>
                    <a:pt x="889" y="1339"/>
                  </a:cubicBezTo>
                  <a:cubicBezTo>
                    <a:pt x="889" y="1336"/>
                    <a:pt x="889" y="1336"/>
                    <a:pt x="889" y="1336"/>
                  </a:cubicBezTo>
                  <a:cubicBezTo>
                    <a:pt x="889" y="1333"/>
                    <a:pt x="889" y="1332"/>
                    <a:pt x="889" y="1330"/>
                  </a:cubicBezTo>
                  <a:cubicBezTo>
                    <a:pt x="889" y="1329"/>
                    <a:pt x="889" y="1327"/>
                    <a:pt x="889" y="1327"/>
                  </a:cubicBezTo>
                  <a:cubicBezTo>
                    <a:pt x="889" y="1327"/>
                    <a:pt x="890" y="1326"/>
                    <a:pt x="895" y="1326"/>
                  </a:cubicBezTo>
                  <a:cubicBezTo>
                    <a:pt x="899" y="1326"/>
                    <a:pt x="903" y="1327"/>
                    <a:pt x="906" y="1329"/>
                  </a:cubicBezTo>
                  <a:cubicBezTo>
                    <a:pt x="908" y="1330"/>
                    <a:pt x="910" y="1331"/>
                    <a:pt x="912" y="1332"/>
                  </a:cubicBezTo>
                  <a:cubicBezTo>
                    <a:pt x="911" y="1335"/>
                    <a:pt x="911" y="1335"/>
                    <a:pt x="911" y="1335"/>
                  </a:cubicBezTo>
                  <a:cubicBezTo>
                    <a:pt x="916" y="1334"/>
                    <a:pt x="916" y="1334"/>
                    <a:pt x="916" y="1334"/>
                  </a:cubicBezTo>
                  <a:cubicBezTo>
                    <a:pt x="918" y="1334"/>
                    <a:pt x="918" y="1334"/>
                    <a:pt x="918" y="1334"/>
                  </a:cubicBezTo>
                  <a:cubicBezTo>
                    <a:pt x="919" y="1333"/>
                    <a:pt x="919" y="1333"/>
                    <a:pt x="919" y="1333"/>
                  </a:cubicBezTo>
                  <a:cubicBezTo>
                    <a:pt x="920" y="1333"/>
                    <a:pt x="922" y="1332"/>
                    <a:pt x="925" y="1332"/>
                  </a:cubicBezTo>
                  <a:cubicBezTo>
                    <a:pt x="924" y="1332"/>
                    <a:pt x="924" y="1332"/>
                    <a:pt x="924" y="1332"/>
                  </a:cubicBezTo>
                  <a:cubicBezTo>
                    <a:pt x="918" y="1339"/>
                    <a:pt x="912" y="1351"/>
                    <a:pt x="912" y="1361"/>
                  </a:cubicBezTo>
                  <a:cubicBezTo>
                    <a:pt x="913" y="1364"/>
                    <a:pt x="913" y="1364"/>
                    <a:pt x="913" y="1364"/>
                  </a:cubicBezTo>
                  <a:cubicBezTo>
                    <a:pt x="916" y="1364"/>
                    <a:pt x="916" y="1364"/>
                    <a:pt x="916" y="1364"/>
                  </a:cubicBezTo>
                  <a:cubicBezTo>
                    <a:pt x="916" y="1364"/>
                    <a:pt x="917" y="1364"/>
                    <a:pt x="920" y="1364"/>
                  </a:cubicBezTo>
                  <a:cubicBezTo>
                    <a:pt x="921" y="1363"/>
                    <a:pt x="924" y="1363"/>
                    <a:pt x="926" y="1362"/>
                  </a:cubicBezTo>
                  <a:cubicBezTo>
                    <a:pt x="924" y="1365"/>
                    <a:pt x="922" y="1369"/>
                    <a:pt x="923" y="1373"/>
                  </a:cubicBezTo>
                  <a:cubicBezTo>
                    <a:pt x="924" y="1375"/>
                    <a:pt x="924" y="1377"/>
                    <a:pt x="925" y="1379"/>
                  </a:cubicBezTo>
                  <a:cubicBezTo>
                    <a:pt x="926" y="1381"/>
                    <a:pt x="927" y="1382"/>
                    <a:pt x="927" y="1385"/>
                  </a:cubicBezTo>
                  <a:cubicBezTo>
                    <a:pt x="928" y="1387"/>
                    <a:pt x="927" y="1389"/>
                    <a:pt x="927" y="1391"/>
                  </a:cubicBezTo>
                  <a:cubicBezTo>
                    <a:pt x="926" y="1393"/>
                    <a:pt x="926" y="1395"/>
                    <a:pt x="926" y="1398"/>
                  </a:cubicBezTo>
                  <a:cubicBezTo>
                    <a:pt x="926" y="1404"/>
                    <a:pt x="929" y="1406"/>
                    <a:pt x="932" y="1407"/>
                  </a:cubicBezTo>
                  <a:cubicBezTo>
                    <a:pt x="931" y="1407"/>
                    <a:pt x="931" y="1407"/>
                    <a:pt x="931" y="1408"/>
                  </a:cubicBezTo>
                  <a:cubicBezTo>
                    <a:pt x="929" y="1408"/>
                    <a:pt x="929" y="1408"/>
                    <a:pt x="929" y="1408"/>
                  </a:cubicBezTo>
                  <a:cubicBezTo>
                    <a:pt x="930" y="1411"/>
                    <a:pt x="930" y="1411"/>
                    <a:pt x="930" y="1411"/>
                  </a:cubicBezTo>
                  <a:cubicBezTo>
                    <a:pt x="930" y="1411"/>
                    <a:pt x="930" y="1412"/>
                    <a:pt x="930" y="1412"/>
                  </a:cubicBezTo>
                  <a:cubicBezTo>
                    <a:pt x="930" y="1414"/>
                    <a:pt x="930" y="1414"/>
                    <a:pt x="930" y="1414"/>
                  </a:cubicBezTo>
                  <a:cubicBezTo>
                    <a:pt x="933" y="1416"/>
                    <a:pt x="933" y="1416"/>
                    <a:pt x="933" y="1416"/>
                  </a:cubicBezTo>
                  <a:cubicBezTo>
                    <a:pt x="935" y="1418"/>
                    <a:pt x="938" y="1420"/>
                    <a:pt x="939" y="1421"/>
                  </a:cubicBezTo>
                  <a:cubicBezTo>
                    <a:pt x="939" y="1422"/>
                    <a:pt x="938" y="1423"/>
                    <a:pt x="937" y="1424"/>
                  </a:cubicBezTo>
                  <a:cubicBezTo>
                    <a:pt x="933" y="1427"/>
                    <a:pt x="933" y="1427"/>
                    <a:pt x="933" y="1427"/>
                  </a:cubicBezTo>
                  <a:cubicBezTo>
                    <a:pt x="938" y="1429"/>
                    <a:pt x="938" y="1429"/>
                    <a:pt x="938" y="1429"/>
                  </a:cubicBezTo>
                  <a:cubicBezTo>
                    <a:pt x="941" y="1430"/>
                    <a:pt x="944" y="1430"/>
                    <a:pt x="946" y="1431"/>
                  </a:cubicBezTo>
                  <a:cubicBezTo>
                    <a:pt x="948" y="1431"/>
                    <a:pt x="949" y="1431"/>
                    <a:pt x="950" y="1431"/>
                  </a:cubicBezTo>
                  <a:cubicBezTo>
                    <a:pt x="950" y="1436"/>
                    <a:pt x="950" y="1440"/>
                    <a:pt x="953" y="1444"/>
                  </a:cubicBezTo>
                  <a:cubicBezTo>
                    <a:pt x="955" y="1447"/>
                    <a:pt x="955" y="1447"/>
                    <a:pt x="955" y="1447"/>
                  </a:cubicBezTo>
                  <a:cubicBezTo>
                    <a:pt x="958" y="1444"/>
                    <a:pt x="958" y="1444"/>
                    <a:pt x="958" y="1444"/>
                  </a:cubicBezTo>
                  <a:cubicBezTo>
                    <a:pt x="962" y="1439"/>
                    <a:pt x="966" y="1438"/>
                    <a:pt x="973" y="1440"/>
                  </a:cubicBezTo>
                  <a:cubicBezTo>
                    <a:pt x="976" y="1450"/>
                    <a:pt x="978" y="1455"/>
                    <a:pt x="988" y="1455"/>
                  </a:cubicBezTo>
                  <a:cubicBezTo>
                    <a:pt x="989" y="1455"/>
                    <a:pt x="990" y="1455"/>
                    <a:pt x="991" y="1455"/>
                  </a:cubicBezTo>
                  <a:cubicBezTo>
                    <a:pt x="992" y="1455"/>
                    <a:pt x="993" y="1455"/>
                    <a:pt x="994" y="1455"/>
                  </a:cubicBezTo>
                  <a:cubicBezTo>
                    <a:pt x="1001" y="1454"/>
                    <a:pt x="1009" y="1454"/>
                    <a:pt x="1012" y="1444"/>
                  </a:cubicBezTo>
                  <a:cubicBezTo>
                    <a:pt x="1012" y="1443"/>
                    <a:pt x="1012" y="1441"/>
                    <a:pt x="1012" y="1439"/>
                  </a:cubicBezTo>
                  <a:cubicBezTo>
                    <a:pt x="1013" y="1435"/>
                    <a:pt x="1013" y="1435"/>
                    <a:pt x="1015" y="1435"/>
                  </a:cubicBezTo>
                  <a:cubicBezTo>
                    <a:pt x="1015" y="1435"/>
                    <a:pt x="1016" y="1435"/>
                    <a:pt x="1017" y="1435"/>
                  </a:cubicBezTo>
                  <a:cubicBezTo>
                    <a:pt x="1021" y="1436"/>
                    <a:pt x="1026" y="1439"/>
                    <a:pt x="1030" y="1442"/>
                  </a:cubicBezTo>
                  <a:cubicBezTo>
                    <a:pt x="1031" y="1443"/>
                    <a:pt x="1033" y="1444"/>
                    <a:pt x="1034" y="1444"/>
                  </a:cubicBezTo>
                  <a:cubicBezTo>
                    <a:pt x="1037" y="1446"/>
                    <a:pt x="1040" y="1448"/>
                    <a:pt x="1043" y="1451"/>
                  </a:cubicBezTo>
                  <a:cubicBezTo>
                    <a:pt x="1045" y="1452"/>
                    <a:pt x="1047" y="1454"/>
                    <a:pt x="1049" y="1456"/>
                  </a:cubicBezTo>
                  <a:cubicBezTo>
                    <a:pt x="1055" y="1459"/>
                    <a:pt x="1061" y="1458"/>
                    <a:pt x="1067" y="1456"/>
                  </a:cubicBezTo>
                  <a:cubicBezTo>
                    <a:pt x="1069" y="1455"/>
                    <a:pt x="1070" y="1455"/>
                    <a:pt x="1072" y="1454"/>
                  </a:cubicBezTo>
                  <a:cubicBezTo>
                    <a:pt x="1081" y="1452"/>
                    <a:pt x="1085" y="1448"/>
                    <a:pt x="1092" y="1442"/>
                  </a:cubicBezTo>
                  <a:cubicBezTo>
                    <a:pt x="1093" y="1441"/>
                    <a:pt x="1093" y="1441"/>
                    <a:pt x="1093" y="1441"/>
                  </a:cubicBezTo>
                  <a:cubicBezTo>
                    <a:pt x="1096" y="1439"/>
                    <a:pt x="1098" y="1436"/>
                    <a:pt x="1102" y="1437"/>
                  </a:cubicBezTo>
                  <a:cubicBezTo>
                    <a:pt x="1103" y="1437"/>
                    <a:pt x="1104" y="1438"/>
                    <a:pt x="1106" y="1440"/>
                  </a:cubicBezTo>
                  <a:cubicBezTo>
                    <a:pt x="1108" y="1442"/>
                    <a:pt x="1112" y="1444"/>
                    <a:pt x="1117" y="1443"/>
                  </a:cubicBezTo>
                  <a:cubicBezTo>
                    <a:pt x="1120" y="1443"/>
                    <a:pt x="1122" y="1441"/>
                    <a:pt x="1124" y="1439"/>
                  </a:cubicBezTo>
                  <a:cubicBezTo>
                    <a:pt x="1124" y="1440"/>
                    <a:pt x="1124" y="1440"/>
                    <a:pt x="1124" y="1440"/>
                  </a:cubicBezTo>
                  <a:cubicBezTo>
                    <a:pt x="1123" y="1444"/>
                    <a:pt x="1118" y="1459"/>
                    <a:pt x="1118" y="1459"/>
                  </a:cubicBezTo>
                  <a:cubicBezTo>
                    <a:pt x="1118" y="1460"/>
                    <a:pt x="1118" y="1460"/>
                    <a:pt x="1118" y="1460"/>
                  </a:cubicBezTo>
                  <a:cubicBezTo>
                    <a:pt x="1119" y="1485"/>
                    <a:pt x="1119" y="1485"/>
                    <a:pt x="1119" y="1485"/>
                  </a:cubicBezTo>
                  <a:cubicBezTo>
                    <a:pt x="1112" y="1508"/>
                    <a:pt x="1112" y="1508"/>
                    <a:pt x="1112" y="1508"/>
                  </a:cubicBezTo>
                  <a:cubicBezTo>
                    <a:pt x="1103" y="1530"/>
                    <a:pt x="1103" y="1530"/>
                    <a:pt x="1103" y="1530"/>
                  </a:cubicBezTo>
                  <a:cubicBezTo>
                    <a:pt x="1087" y="1573"/>
                    <a:pt x="1087" y="1573"/>
                    <a:pt x="1087" y="1573"/>
                  </a:cubicBezTo>
                  <a:cubicBezTo>
                    <a:pt x="1081" y="1577"/>
                    <a:pt x="1074" y="1578"/>
                    <a:pt x="1068" y="1578"/>
                  </a:cubicBezTo>
                  <a:cubicBezTo>
                    <a:pt x="1060" y="1578"/>
                    <a:pt x="1052" y="1576"/>
                    <a:pt x="1042" y="1572"/>
                  </a:cubicBezTo>
                  <a:cubicBezTo>
                    <a:pt x="1036" y="1570"/>
                    <a:pt x="1031" y="1569"/>
                    <a:pt x="1026" y="1569"/>
                  </a:cubicBezTo>
                  <a:cubicBezTo>
                    <a:pt x="1016" y="1569"/>
                    <a:pt x="1009" y="1573"/>
                    <a:pt x="1001" y="1579"/>
                  </a:cubicBezTo>
                  <a:cubicBezTo>
                    <a:pt x="995" y="1582"/>
                    <a:pt x="990" y="1586"/>
                    <a:pt x="983" y="1588"/>
                  </a:cubicBezTo>
                  <a:cubicBezTo>
                    <a:pt x="981" y="1588"/>
                    <a:pt x="979" y="1589"/>
                    <a:pt x="977" y="1589"/>
                  </a:cubicBezTo>
                  <a:cubicBezTo>
                    <a:pt x="969" y="1589"/>
                    <a:pt x="958" y="1586"/>
                    <a:pt x="949" y="1583"/>
                  </a:cubicBezTo>
                  <a:cubicBezTo>
                    <a:pt x="944" y="1582"/>
                    <a:pt x="940" y="1581"/>
                    <a:pt x="936" y="1580"/>
                  </a:cubicBezTo>
                  <a:cubicBezTo>
                    <a:pt x="922" y="1577"/>
                    <a:pt x="911" y="1574"/>
                    <a:pt x="901" y="1568"/>
                  </a:cubicBezTo>
                  <a:cubicBezTo>
                    <a:pt x="896" y="1565"/>
                    <a:pt x="891" y="1562"/>
                    <a:pt x="888" y="1559"/>
                  </a:cubicBezTo>
                  <a:cubicBezTo>
                    <a:pt x="887" y="1558"/>
                    <a:pt x="887" y="1558"/>
                    <a:pt x="887" y="1558"/>
                  </a:cubicBezTo>
                  <a:cubicBezTo>
                    <a:pt x="870" y="1559"/>
                    <a:pt x="870" y="1559"/>
                    <a:pt x="870" y="1559"/>
                  </a:cubicBezTo>
                  <a:cubicBezTo>
                    <a:pt x="860" y="1554"/>
                    <a:pt x="860" y="1554"/>
                    <a:pt x="860" y="1554"/>
                  </a:cubicBezTo>
                  <a:cubicBezTo>
                    <a:pt x="858" y="1544"/>
                    <a:pt x="858" y="1544"/>
                    <a:pt x="858" y="1544"/>
                  </a:cubicBezTo>
                  <a:cubicBezTo>
                    <a:pt x="845" y="1538"/>
                    <a:pt x="845" y="1538"/>
                    <a:pt x="845" y="1538"/>
                  </a:cubicBezTo>
                  <a:cubicBezTo>
                    <a:pt x="836" y="1534"/>
                    <a:pt x="824" y="1532"/>
                    <a:pt x="814" y="1535"/>
                  </a:cubicBezTo>
                  <a:cubicBezTo>
                    <a:pt x="809" y="1536"/>
                    <a:pt x="799" y="1538"/>
                    <a:pt x="794" y="1542"/>
                  </a:cubicBezTo>
                  <a:cubicBezTo>
                    <a:pt x="780" y="1549"/>
                    <a:pt x="783" y="1563"/>
                    <a:pt x="785" y="1574"/>
                  </a:cubicBezTo>
                  <a:cubicBezTo>
                    <a:pt x="786" y="1577"/>
                    <a:pt x="787" y="1580"/>
                    <a:pt x="787" y="1583"/>
                  </a:cubicBezTo>
                  <a:cubicBezTo>
                    <a:pt x="788" y="1590"/>
                    <a:pt x="785" y="1596"/>
                    <a:pt x="780" y="1599"/>
                  </a:cubicBezTo>
                  <a:cubicBezTo>
                    <a:pt x="771" y="1604"/>
                    <a:pt x="759" y="1604"/>
                    <a:pt x="750" y="1597"/>
                  </a:cubicBezTo>
                  <a:cubicBezTo>
                    <a:pt x="748" y="1596"/>
                    <a:pt x="746" y="1594"/>
                    <a:pt x="744" y="1593"/>
                  </a:cubicBezTo>
                  <a:cubicBezTo>
                    <a:pt x="736" y="1587"/>
                    <a:pt x="730" y="1583"/>
                    <a:pt x="720" y="1579"/>
                  </a:cubicBezTo>
                  <a:cubicBezTo>
                    <a:pt x="718" y="1578"/>
                    <a:pt x="715" y="1578"/>
                    <a:pt x="713" y="1577"/>
                  </a:cubicBezTo>
                  <a:cubicBezTo>
                    <a:pt x="710" y="1577"/>
                    <a:pt x="707" y="1576"/>
                    <a:pt x="705" y="1574"/>
                  </a:cubicBezTo>
                  <a:cubicBezTo>
                    <a:pt x="703" y="1572"/>
                    <a:pt x="701" y="1570"/>
                    <a:pt x="700" y="1567"/>
                  </a:cubicBezTo>
                  <a:cubicBezTo>
                    <a:pt x="698" y="1564"/>
                    <a:pt x="696" y="1561"/>
                    <a:pt x="694" y="1559"/>
                  </a:cubicBezTo>
                  <a:cubicBezTo>
                    <a:pt x="690" y="1556"/>
                    <a:pt x="687" y="1554"/>
                    <a:pt x="683" y="1553"/>
                  </a:cubicBezTo>
                  <a:cubicBezTo>
                    <a:pt x="681" y="1551"/>
                    <a:pt x="679" y="1550"/>
                    <a:pt x="677" y="1549"/>
                  </a:cubicBezTo>
                  <a:cubicBezTo>
                    <a:pt x="675" y="1547"/>
                    <a:pt x="673" y="1545"/>
                    <a:pt x="672" y="1543"/>
                  </a:cubicBezTo>
                  <a:cubicBezTo>
                    <a:pt x="669" y="1539"/>
                    <a:pt x="666" y="1535"/>
                    <a:pt x="660" y="1534"/>
                  </a:cubicBezTo>
                  <a:cubicBezTo>
                    <a:pt x="657" y="1533"/>
                    <a:pt x="654" y="1533"/>
                    <a:pt x="650" y="1534"/>
                  </a:cubicBezTo>
                  <a:cubicBezTo>
                    <a:pt x="649" y="1534"/>
                    <a:pt x="647" y="1534"/>
                    <a:pt x="646" y="1534"/>
                  </a:cubicBezTo>
                  <a:cubicBezTo>
                    <a:pt x="631" y="1534"/>
                    <a:pt x="631" y="1534"/>
                    <a:pt x="631" y="1534"/>
                  </a:cubicBezTo>
                  <a:cubicBezTo>
                    <a:pt x="620" y="1528"/>
                    <a:pt x="620" y="1528"/>
                    <a:pt x="620" y="1528"/>
                  </a:cubicBezTo>
                  <a:cubicBezTo>
                    <a:pt x="611" y="1519"/>
                    <a:pt x="611" y="1519"/>
                    <a:pt x="611" y="1519"/>
                  </a:cubicBezTo>
                  <a:cubicBezTo>
                    <a:pt x="601" y="1515"/>
                    <a:pt x="601" y="1515"/>
                    <a:pt x="601" y="1515"/>
                  </a:cubicBezTo>
                  <a:cubicBezTo>
                    <a:pt x="591" y="1512"/>
                    <a:pt x="591" y="1512"/>
                    <a:pt x="591" y="1512"/>
                  </a:cubicBezTo>
                  <a:cubicBezTo>
                    <a:pt x="583" y="1509"/>
                    <a:pt x="583" y="1509"/>
                    <a:pt x="583" y="1509"/>
                  </a:cubicBezTo>
                  <a:cubicBezTo>
                    <a:pt x="581" y="1507"/>
                    <a:pt x="580" y="1504"/>
                    <a:pt x="581" y="1503"/>
                  </a:cubicBezTo>
                  <a:cubicBezTo>
                    <a:pt x="581" y="1503"/>
                    <a:pt x="581" y="1502"/>
                    <a:pt x="582" y="1502"/>
                  </a:cubicBezTo>
                  <a:cubicBezTo>
                    <a:pt x="594" y="1502"/>
                    <a:pt x="601" y="1495"/>
                    <a:pt x="601" y="1494"/>
                  </a:cubicBezTo>
                  <a:cubicBezTo>
                    <a:pt x="609" y="1486"/>
                    <a:pt x="609" y="1486"/>
                    <a:pt x="609" y="1486"/>
                  </a:cubicBezTo>
                  <a:cubicBezTo>
                    <a:pt x="609" y="1470"/>
                    <a:pt x="609" y="1470"/>
                    <a:pt x="609" y="1470"/>
                  </a:cubicBezTo>
                  <a:cubicBezTo>
                    <a:pt x="600" y="1459"/>
                    <a:pt x="600" y="1459"/>
                    <a:pt x="600" y="1459"/>
                  </a:cubicBezTo>
                  <a:cubicBezTo>
                    <a:pt x="599" y="1459"/>
                    <a:pt x="599" y="1459"/>
                    <a:pt x="599" y="1459"/>
                  </a:cubicBezTo>
                  <a:cubicBezTo>
                    <a:pt x="598" y="1459"/>
                    <a:pt x="596" y="1457"/>
                    <a:pt x="595" y="1456"/>
                  </a:cubicBezTo>
                  <a:cubicBezTo>
                    <a:pt x="595" y="1455"/>
                    <a:pt x="596" y="1453"/>
                    <a:pt x="598" y="1451"/>
                  </a:cubicBezTo>
                  <a:cubicBezTo>
                    <a:pt x="612" y="1436"/>
                    <a:pt x="612" y="1436"/>
                    <a:pt x="612" y="1436"/>
                  </a:cubicBezTo>
                  <a:cubicBezTo>
                    <a:pt x="612" y="1435"/>
                    <a:pt x="612" y="1435"/>
                    <a:pt x="612" y="1435"/>
                  </a:cubicBezTo>
                  <a:cubicBezTo>
                    <a:pt x="612" y="1431"/>
                    <a:pt x="611" y="1419"/>
                    <a:pt x="604" y="1419"/>
                  </a:cubicBezTo>
                  <a:cubicBezTo>
                    <a:pt x="602" y="1419"/>
                    <a:pt x="600" y="1421"/>
                    <a:pt x="597" y="1423"/>
                  </a:cubicBezTo>
                  <a:cubicBezTo>
                    <a:pt x="591" y="1430"/>
                    <a:pt x="591" y="1430"/>
                    <a:pt x="591" y="1430"/>
                  </a:cubicBezTo>
                  <a:cubicBezTo>
                    <a:pt x="577" y="1415"/>
                    <a:pt x="577" y="1415"/>
                    <a:pt x="577" y="1415"/>
                  </a:cubicBezTo>
                  <a:cubicBezTo>
                    <a:pt x="554" y="1424"/>
                    <a:pt x="554" y="1424"/>
                    <a:pt x="554" y="1424"/>
                  </a:cubicBezTo>
                  <a:cubicBezTo>
                    <a:pt x="549" y="1430"/>
                    <a:pt x="549" y="1430"/>
                    <a:pt x="549" y="1430"/>
                  </a:cubicBezTo>
                  <a:cubicBezTo>
                    <a:pt x="544" y="1430"/>
                    <a:pt x="544" y="1430"/>
                    <a:pt x="544" y="1430"/>
                  </a:cubicBezTo>
                  <a:cubicBezTo>
                    <a:pt x="534" y="1419"/>
                    <a:pt x="534" y="1419"/>
                    <a:pt x="534" y="1419"/>
                  </a:cubicBezTo>
                  <a:cubicBezTo>
                    <a:pt x="532" y="1420"/>
                    <a:pt x="532" y="1420"/>
                    <a:pt x="532" y="1420"/>
                  </a:cubicBezTo>
                  <a:cubicBezTo>
                    <a:pt x="532" y="1420"/>
                    <a:pt x="524" y="1425"/>
                    <a:pt x="515" y="1425"/>
                  </a:cubicBezTo>
                  <a:cubicBezTo>
                    <a:pt x="496" y="1425"/>
                    <a:pt x="496" y="1425"/>
                    <a:pt x="496" y="1425"/>
                  </a:cubicBezTo>
                  <a:cubicBezTo>
                    <a:pt x="495" y="1427"/>
                    <a:pt x="495" y="1427"/>
                    <a:pt x="495" y="1427"/>
                  </a:cubicBezTo>
                  <a:cubicBezTo>
                    <a:pt x="493" y="1432"/>
                    <a:pt x="489" y="1437"/>
                    <a:pt x="487" y="1438"/>
                  </a:cubicBezTo>
                  <a:cubicBezTo>
                    <a:pt x="486" y="1438"/>
                    <a:pt x="486" y="1437"/>
                    <a:pt x="486" y="1437"/>
                  </a:cubicBezTo>
                  <a:cubicBezTo>
                    <a:pt x="485" y="1433"/>
                    <a:pt x="483" y="1428"/>
                    <a:pt x="472" y="1428"/>
                  </a:cubicBezTo>
                  <a:cubicBezTo>
                    <a:pt x="446" y="1428"/>
                    <a:pt x="446" y="1428"/>
                    <a:pt x="446" y="1428"/>
                  </a:cubicBezTo>
                  <a:cubicBezTo>
                    <a:pt x="436" y="1428"/>
                    <a:pt x="422" y="1433"/>
                    <a:pt x="421" y="1433"/>
                  </a:cubicBezTo>
                  <a:cubicBezTo>
                    <a:pt x="419" y="1434"/>
                    <a:pt x="419" y="1434"/>
                    <a:pt x="419" y="1434"/>
                  </a:cubicBezTo>
                  <a:cubicBezTo>
                    <a:pt x="419" y="1436"/>
                    <a:pt x="419" y="1436"/>
                    <a:pt x="419" y="1436"/>
                  </a:cubicBezTo>
                  <a:cubicBezTo>
                    <a:pt x="419" y="1437"/>
                    <a:pt x="419" y="1440"/>
                    <a:pt x="416" y="1440"/>
                  </a:cubicBezTo>
                  <a:cubicBezTo>
                    <a:pt x="410" y="1440"/>
                    <a:pt x="397" y="1443"/>
                    <a:pt x="392" y="1444"/>
                  </a:cubicBezTo>
                  <a:cubicBezTo>
                    <a:pt x="390" y="1441"/>
                    <a:pt x="388" y="1439"/>
                    <a:pt x="384" y="1439"/>
                  </a:cubicBezTo>
                  <a:cubicBezTo>
                    <a:pt x="381" y="1439"/>
                    <a:pt x="377" y="1441"/>
                    <a:pt x="373" y="1445"/>
                  </a:cubicBezTo>
                  <a:cubicBezTo>
                    <a:pt x="368" y="1451"/>
                    <a:pt x="364" y="1453"/>
                    <a:pt x="360" y="1455"/>
                  </a:cubicBezTo>
                  <a:cubicBezTo>
                    <a:pt x="357" y="1457"/>
                    <a:pt x="353" y="1459"/>
                    <a:pt x="350" y="1462"/>
                  </a:cubicBezTo>
                  <a:cubicBezTo>
                    <a:pt x="344" y="1470"/>
                    <a:pt x="344" y="1470"/>
                    <a:pt x="344" y="1470"/>
                  </a:cubicBezTo>
                  <a:cubicBezTo>
                    <a:pt x="339" y="1474"/>
                    <a:pt x="326" y="1476"/>
                    <a:pt x="322" y="1476"/>
                  </a:cubicBezTo>
                  <a:cubicBezTo>
                    <a:pt x="298" y="1476"/>
                    <a:pt x="298" y="1476"/>
                    <a:pt x="298" y="1476"/>
                  </a:cubicBezTo>
                  <a:cubicBezTo>
                    <a:pt x="297" y="1475"/>
                    <a:pt x="295" y="1474"/>
                    <a:pt x="292" y="1474"/>
                  </a:cubicBezTo>
                  <a:cubicBezTo>
                    <a:pt x="290" y="1474"/>
                    <a:pt x="288" y="1475"/>
                    <a:pt x="286" y="1477"/>
                  </a:cubicBezTo>
                  <a:cubicBezTo>
                    <a:pt x="284" y="1479"/>
                    <a:pt x="283" y="1478"/>
                    <a:pt x="280" y="1478"/>
                  </a:cubicBezTo>
                  <a:cubicBezTo>
                    <a:pt x="278" y="1478"/>
                    <a:pt x="276" y="1478"/>
                    <a:pt x="275" y="1478"/>
                  </a:cubicBezTo>
                  <a:cubicBezTo>
                    <a:pt x="263" y="1478"/>
                    <a:pt x="263" y="1478"/>
                    <a:pt x="263" y="1478"/>
                  </a:cubicBezTo>
                  <a:cubicBezTo>
                    <a:pt x="256" y="1474"/>
                    <a:pt x="256" y="1474"/>
                    <a:pt x="256" y="1474"/>
                  </a:cubicBezTo>
                  <a:cubicBezTo>
                    <a:pt x="251" y="1465"/>
                    <a:pt x="251" y="1465"/>
                    <a:pt x="251" y="1465"/>
                  </a:cubicBezTo>
                  <a:cubicBezTo>
                    <a:pt x="243" y="1465"/>
                    <a:pt x="243" y="1465"/>
                    <a:pt x="243" y="1465"/>
                  </a:cubicBezTo>
                  <a:cubicBezTo>
                    <a:pt x="233" y="1475"/>
                    <a:pt x="233" y="1475"/>
                    <a:pt x="233" y="1475"/>
                  </a:cubicBezTo>
                  <a:cubicBezTo>
                    <a:pt x="228" y="1485"/>
                    <a:pt x="228" y="1485"/>
                    <a:pt x="228" y="1485"/>
                  </a:cubicBezTo>
                  <a:cubicBezTo>
                    <a:pt x="228" y="1499"/>
                    <a:pt x="228" y="1499"/>
                    <a:pt x="228" y="1499"/>
                  </a:cubicBezTo>
                  <a:cubicBezTo>
                    <a:pt x="215" y="1513"/>
                    <a:pt x="215" y="1513"/>
                    <a:pt x="215" y="1513"/>
                  </a:cubicBezTo>
                  <a:cubicBezTo>
                    <a:pt x="199" y="1522"/>
                    <a:pt x="199" y="1522"/>
                    <a:pt x="199" y="1522"/>
                  </a:cubicBezTo>
                  <a:cubicBezTo>
                    <a:pt x="197" y="1521"/>
                    <a:pt x="195" y="1521"/>
                    <a:pt x="193" y="1521"/>
                  </a:cubicBezTo>
                  <a:cubicBezTo>
                    <a:pt x="192" y="1521"/>
                    <a:pt x="189" y="1521"/>
                    <a:pt x="186" y="1524"/>
                  </a:cubicBezTo>
                  <a:cubicBezTo>
                    <a:pt x="182" y="1529"/>
                    <a:pt x="173" y="1534"/>
                    <a:pt x="173" y="1534"/>
                  </a:cubicBezTo>
                  <a:cubicBezTo>
                    <a:pt x="171" y="1535"/>
                    <a:pt x="171" y="1535"/>
                    <a:pt x="171" y="1535"/>
                  </a:cubicBezTo>
                  <a:cubicBezTo>
                    <a:pt x="171" y="1541"/>
                    <a:pt x="171" y="1541"/>
                    <a:pt x="171" y="1541"/>
                  </a:cubicBezTo>
                  <a:cubicBezTo>
                    <a:pt x="157" y="1556"/>
                    <a:pt x="157" y="1556"/>
                    <a:pt x="157" y="1556"/>
                  </a:cubicBezTo>
                  <a:cubicBezTo>
                    <a:pt x="160" y="1565"/>
                    <a:pt x="160" y="1565"/>
                    <a:pt x="160" y="1565"/>
                  </a:cubicBezTo>
                  <a:cubicBezTo>
                    <a:pt x="150" y="1580"/>
                    <a:pt x="150" y="1580"/>
                    <a:pt x="150" y="1580"/>
                  </a:cubicBezTo>
                  <a:cubicBezTo>
                    <a:pt x="150" y="1582"/>
                    <a:pt x="150" y="1582"/>
                    <a:pt x="150" y="1582"/>
                  </a:cubicBezTo>
                  <a:cubicBezTo>
                    <a:pt x="148" y="1588"/>
                    <a:pt x="147" y="1596"/>
                    <a:pt x="150" y="1599"/>
                  </a:cubicBezTo>
                  <a:cubicBezTo>
                    <a:pt x="151" y="1600"/>
                    <a:pt x="151" y="1604"/>
                    <a:pt x="151" y="1607"/>
                  </a:cubicBezTo>
                  <a:cubicBezTo>
                    <a:pt x="145" y="1614"/>
                    <a:pt x="145" y="1614"/>
                    <a:pt x="145" y="1614"/>
                  </a:cubicBezTo>
                  <a:cubicBezTo>
                    <a:pt x="145" y="1616"/>
                    <a:pt x="145" y="1616"/>
                    <a:pt x="145" y="1616"/>
                  </a:cubicBezTo>
                  <a:cubicBezTo>
                    <a:pt x="146" y="1618"/>
                    <a:pt x="146" y="1623"/>
                    <a:pt x="145" y="1624"/>
                  </a:cubicBezTo>
                  <a:cubicBezTo>
                    <a:pt x="133" y="1637"/>
                    <a:pt x="133" y="1637"/>
                    <a:pt x="133" y="1637"/>
                  </a:cubicBezTo>
                  <a:cubicBezTo>
                    <a:pt x="131" y="1638"/>
                    <a:pt x="130" y="1640"/>
                    <a:pt x="130" y="1641"/>
                  </a:cubicBezTo>
                  <a:cubicBezTo>
                    <a:pt x="129" y="1642"/>
                    <a:pt x="128" y="1644"/>
                    <a:pt x="128" y="1644"/>
                  </a:cubicBezTo>
                  <a:cubicBezTo>
                    <a:pt x="125" y="1644"/>
                    <a:pt x="123" y="1646"/>
                    <a:pt x="121" y="1649"/>
                  </a:cubicBezTo>
                  <a:cubicBezTo>
                    <a:pt x="119" y="1650"/>
                    <a:pt x="117" y="1652"/>
                    <a:pt x="117" y="1652"/>
                  </a:cubicBezTo>
                  <a:cubicBezTo>
                    <a:pt x="114" y="1652"/>
                    <a:pt x="111" y="1654"/>
                    <a:pt x="110" y="1656"/>
                  </a:cubicBezTo>
                  <a:cubicBezTo>
                    <a:pt x="109" y="1657"/>
                    <a:pt x="108" y="1658"/>
                    <a:pt x="107" y="1658"/>
                  </a:cubicBezTo>
                  <a:cubicBezTo>
                    <a:pt x="103" y="1658"/>
                    <a:pt x="99" y="1661"/>
                    <a:pt x="97" y="1663"/>
                  </a:cubicBezTo>
                  <a:cubicBezTo>
                    <a:pt x="88" y="1663"/>
                    <a:pt x="88" y="1663"/>
                    <a:pt x="88" y="1663"/>
                  </a:cubicBezTo>
                  <a:cubicBezTo>
                    <a:pt x="79" y="1674"/>
                    <a:pt x="79" y="1674"/>
                    <a:pt x="79" y="1674"/>
                  </a:cubicBezTo>
                  <a:cubicBezTo>
                    <a:pt x="70" y="1684"/>
                    <a:pt x="70" y="1684"/>
                    <a:pt x="70" y="1684"/>
                  </a:cubicBezTo>
                  <a:cubicBezTo>
                    <a:pt x="70" y="1691"/>
                    <a:pt x="70" y="1691"/>
                    <a:pt x="70" y="1691"/>
                  </a:cubicBezTo>
                  <a:cubicBezTo>
                    <a:pt x="68" y="1692"/>
                    <a:pt x="67" y="1694"/>
                    <a:pt x="67" y="1698"/>
                  </a:cubicBezTo>
                  <a:cubicBezTo>
                    <a:pt x="67" y="1702"/>
                    <a:pt x="67" y="1702"/>
                    <a:pt x="64" y="1705"/>
                  </a:cubicBezTo>
                  <a:cubicBezTo>
                    <a:pt x="62" y="1707"/>
                    <a:pt x="60" y="1708"/>
                    <a:pt x="58" y="1709"/>
                  </a:cubicBezTo>
                  <a:cubicBezTo>
                    <a:pt x="57" y="1710"/>
                    <a:pt x="55" y="1711"/>
                    <a:pt x="53" y="1713"/>
                  </a:cubicBezTo>
                  <a:cubicBezTo>
                    <a:pt x="45" y="1722"/>
                    <a:pt x="45" y="1722"/>
                    <a:pt x="45" y="1722"/>
                  </a:cubicBezTo>
                  <a:cubicBezTo>
                    <a:pt x="37" y="1730"/>
                    <a:pt x="39" y="1738"/>
                    <a:pt x="39" y="1741"/>
                  </a:cubicBezTo>
                  <a:cubicBezTo>
                    <a:pt x="39" y="1749"/>
                    <a:pt x="39" y="1749"/>
                    <a:pt x="39" y="1749"/>
                  </a:cubicBezTo>
                  <a:cubicBezTo>
                    <a:pt x="39" y="1750"/>
                    <a:pt x="38" y="1755"/>
                    <a:pt x="36" y="1757"/>
                  </a:cubicBezTo>
                  <a:cubicBezTo>
                    <a:pt x="34" y="1759"/>
                    <a:pt x="34" y="1761"/>
                    <a:pt x="33" y="1762"/>
                  </a:cubicBezTo>
                  <a:cubicBezTo>
                    <a:pt x="31" y="1765"/>
                    <a:pt x="31" y="1766"/>
                    <a:pt x="29" y="1766"/>
                  </a:cubicBezTo>
                  <a:cubicBezTo>
                    <a:pt x="22" y="1766"/>
                    <a:pt x="17" y="1769"/>
                    <a:pt x="16" y="1774"/>
                  </a:cubicBezTo>
                  <a:cubicBezTo>
                    <a:pt x="13" y="1775"/>
                    <a:pt x="13" y="1778"/>
                    <a:pt x="13" y="1782"/>
                  </a:cubicBezTo>
                  <a:cubicBezTo>
                    <a:pt x="13" y="1786"/>
                    <a:pt x="12" y="1788"/>
                    <a:pt x="11" y="1790"/>
                  </a:cubicBezTo>
                  <a:cubicBezTo>
                    <a:pt x="10" y="1791"/>
                    <a:pt x="8" y="1793"/>
                    <a:pt x="8" y="1796"/>
                  </a:cubicBezTo>
                  <a:cubicBezTo>
                    <a:pt x="8" y="1799"/>
                    <a:pt x="6" y="1802"/>
                    <a:pt x="6" y="1802"/>
                  </a:cubicBezTo>
                  <a:cubicBezTo>
                    <a:pt x="1" y="1814"/>
                    <a:pt x="1" y="1814"/>
                    <a:pt x="1" y="1814"/>
                  </a:cubicBezTo>
                  <a:cubicBezTo>
                    <a:pt x="1" y="1847"/>
                    <a:pt x="1" y="1847"/>
                    <a:pt x="1" y="1847"/>
                  </a:cubicBezTo>
                  <a:cubicBezTo>
                    <a:pt x="8" y="1855"/>
                    <a:pt x="8" y="1855"/>
                    <a:pt x="8" y="1855"/>
                  </a:cubicBezTo>
                  <a:cubicBezTo>
                    <a:pt x="8" y="1890"/>
                    <a:pt x="8" y="1890"/>
                    <a:pt x="8" y="1890"/>
                  </a:cubicBezTo>
                  <a:cubicBezTo>
                    <a:pt x="20" y="1913"/>
                    <a:pt x="20" y="1913"/>
                    <a:pt x="20" y="1913"/>
                  </a:cubicBezTo>
                  <a:cubicBezTo>
                    <a:pt x="13" y="1930"/>
                    <a:pt x="13" y="1930"/>
                    <a:pt x="13" y="1930"/>
                  </a:cubicBezTo>
                  <a:cubicBezTo>
                    <a:pt x="11" y="1954"/>
                    <a:pt x="11" y="1954"/>
                    <a:pt x="11" y="1954"/>
                  </a:cubicBezTo>
                  <a:cubicBezTo>
                    <a:pt x="12" y="1966"/>
                    <a:pt x="12" y="1966"/>
                    <a:pt x="12" y="1966"/>
                  </a:cubicBezTo>
                  <a:cubicBezTo>
                    <a:pt x="5" y="1973"/>
                    <a:pt x="5" y="1973"/>
                    <a:pt x="5" y="1973"/>
                  </a:cubicBezTo>
                  <a:cubicBezTo>
                    <a:pt x="0" y="1988"/>
                    <a:pt x="0" y="1988"/>
                    <a:pt x="0" y="1988"/>
                  </a:cubicBezTo>
                  <a:cubicBezTo>
                    <a:pt x="0" y="2000"/>
                    <a:pt x="0" y="2000"/>
                    <a:pt x="0" y="2000"/>
                  </a:cubicBezTo>
                  <a:cubicBezTo>
                    <a:pt x="7" y="2010"/>
                    <a:pt x="7" y="2010"/>
                    <a:pt x="7" y="2010"/>
                  </a:cubicBezTo>
                  <a:cubicBezTo>
                    <a:pt x="2" y="2033"/>
                    <a:pt x="2" y="2033"/>
                    <a:pt x="2" y="2033"/>
                  </a:cubicBezTo>
                  <a:cubicBezTo>
                    <a:pt x="2" y="2051"/>
                    <a:pt x="2" y="2051"/>
                    <a:pt x="2" y="2051"/>
                  </a:cubicBezTo>
                  <a:cubicBezTo>
                    <a:pt x="8" y="2051"/>
                    <a:pt x="8" y="2051"/>
                    <a:pt x="8" y="2051"/>
                  </a:cubicBezTo>
                  <a:cubicBezTo>
                    <a:pt x="16" y="2059"/>
                    <a:pt x="16" y="2059"/>
                    <a:pt x="16" y="2059"/>
                  </a:cubicBezTo>
                  <a:cubicBezTo>
                    <a:pt x="29" y="2071"/>
                    <a:pt x="29" y="2071"/>
                    <a:pt x="29" y="2071"/>
                  </a:cubicBezTo>
                  <a:cubicBezTo>
                    <a:pt x="40" y="2083"/>
                    <a:pt x="40" y="2083"/>
                    <a:pt x="40" y="2083"/>
                  </a:cubicBezTo>
                  <a:cubicBezTo>
                    <a:pt x="42" y="2086"/>
                    <a:pt x="49" y="2095"/>
                    <a:pt x="80" y="2126"/>
                  </a:cubicBezTo>
                  <a:cubicBezTo>
                    <a:pt x="82" y="2142"/>
                    <a:pt x="82" y="2142"/>
                    <a:pt x="82" y="2142"/>
                  </a:cubicBezTo>
                  <a:cubicBezTo>
                    <a:pt x="82" y="2143"/>
                    <a:pt x="82" y="2143"/>
                    <a:pt x="82" y="2143"/>
                  </a:cubicBezTo>
                  <a:cubicBezTo>
                    <a:pt x="89" y="2152"/>
                    <a:pt x="97" y="2163"/>
                    <a:pt x="98" y="2166"/>
                  </a:cubicBezTo>
                  <a:cubicBezTo>
                    <a:pt x="98" y="2170"/>
                    <a:pt x="105" y="2175"/>
                    <a:pt x="121" y="2179"/>
                  </a:cubicBezTo>
                  <a:cubicBezTo>
                    <a:pt x="130" y="2192"/>
                    <a:pt x="145" y="2211"/>
                    <a:pt x="152" y="2211"/>
                  </a:cubicBezTo>
                  <a:cubicBezTo>
                    <a:pt x="155" y="2211"/>
                    <a:pt x="167" y="2219"/>
                    <a:pt x="176" y="2226"/>
                  </a:cubicBezTo>
                  <a:cubicBezTo>
                    <a:pt x="194" y="2237"/>
                    <a:pt x="194" y="2237"/>
                    <a:pt x="194" y="2237"/>
                  </a:cubicBezTo>
                  <a:cubicBezTo>
                    <a:pt x="208" y="2240"/>
                    <a:pt x="208" y="2240"/>
                    <a:pt x="208" y="2240"/>
                  </a:cubicBezTo>
                  <a:cubicBezTo>
                    <a:pt x="210" y="2241"/>
                    <a:pt x="211" y="2242"/>
                    <a:pt x="212" y="2242"/>
                  </a:cubicBezTo>
                  <a:cubicBezTo>
                    <a:pt x="214" y="2242"/>
                    <a:pt x="214" y="2242"/>
                    <a:pt x="214" y="2242"/>
                  </a:cubicBezTo>
                  <a:cubicBezTo>
                    <a:pt x="214" y="2242"/>
                    <a:pt x="214" y="2242"/>
                    <a:pt x="214" y="2242"/>
                  </a:cubicBezTo>
                  <a:cubicBezTo>
                    <a:pt x="225" y="2244"/>
                    <a:pt x="225" y="2244"/>
                    <a:pt x="225" y="2244"/>
                  </a:cubicBezTo>
                  <a:cubicBezTo>
                    <a:pt x="215" y="2237"/>
                    <a:pt x="215" y="2237"/>
                    <a:pt x="215" y="2237"/>
                  </a:cubicBezTo>
                  <a:cubicBezTo>
                    <a:pt x="215" y="2236"/>
                    <a:pt x="214" y="2236"/>
                    <a:pt x="213" y="2235"/>
                  </a:cubicBezTo>
                  <a:cubicBezTo>
                    <a:pt x="216" y="2234"/>
                    <a:pt x="220" y="2233"/>
                    <a:pt x="223" y="2233"/>
                  </a:cubicBezTo>
                  <a:cubicBezTo>
                    <a:pt x="234" y="2231"/>
                    <a:pt x="249" y="2229"/>
                    <a:pt x="260" y="2222"/>
                  </a:cubicBezTo>
                  <a:cubicBezTo>
                    <a:pt x="265" y="2219"/>
                    <a:pt x="271" y="2217"/>
                    <a:pt x="279" y="2217"/>
                  </a:cubicBezTo>
                  <a:cubicBezTo>
                    <a:pt x="291" y="2217"/>
                    <a:pt x="303" y="2222"/>
                    <a:pt x="303" y="2222"/>
                  </a:cubicBezTo>
                  <a:cubicBezTo>
                    <a:pt x="305" y="2223"/>
                    <a:pt x="305" y="2223"/>
                    <a:pt x="305" y="2223"/>
                  </a:cubicBezTo>
                  <a:cubicBezTo>
                    <a:pt x="305" y="2223"/>
                    <a:pt x="305" y="2223"/>
                    <a:pt x="305" y="2223"/>
                  </a:cubicBezTo>
                  <a:cubicBezTo>
                    <a:pt x="312" y="2223"/>
                    <a:pt x="312" y="2223"/>
                    <a:pt x="312" y="2223"/>
                  </a:cubicBezTo>
                  <a:cubicBezTo>
                    <a:pt x="313" y="2223"/>
                    <a:pt x="315" y="2224"/>
                    <a:pt x="316" y="2225"/>
                  </a:cubicBezTo>
                  <a:cubicBezTo>
                    <a:pt x="319" y="2226"/>
                    <a:pt x="321" y="2227"/>
                    <a:pt x="324" y="2227"/>
                  </a:cubicBezTo>
                  <a:cubicBezTo>
                    <a:pt x="329" y="2227"/>
                    <a:pt x="329" y="2227"/>
                    <a:pt x="329" y="2227"/>
                  </a:cubicBezTo>
                  <a:cubicBezTo>
                    <a:pt x="340" y="2224"/>
                    <a:pt x="340" y="2224"/>
                    <a:pt x="340" y="2224"/>
                  </a:cubicBezTo>
                  <a:cubicBezTo>
                    <a:pt x="343" y="2221"/>
                    <a:pt x="343" y="2221"/>
                    <a:pt x="343" y="2221"/>
                  </a:cubicBezTo>
                  <a:cubicBezTo>
                    <a:pt x="364" y="2211"/>
                    <a:pt x="364" y="2211"/>
                    <a:pt x="364" y="2211"/>
                  </a:cubicBezTo>
                  <a:cubicBezTo>
                    <a:pt x="385" y="2205"/>
                    <a:pt x="385" y="2205"/>
                    <a:pt x="385" y="2205"/>
                  </a:cubicBezTo>
                  <a:cubicBezTo>
                    <a:pt x="385" y="2199"/>
                    <a:pt x="385" y="2199"/>
                    <a:pt x="385" y="2199"/>
                  </a:cubicBezTo>
                  <a:cubicBezTo>
                    <a:pt x="403" y="2192"/>
                    <a:pt x="403" y="2192"/>
                    <a:pt x="403" y="2192"/>
                  </a:cubicBezTo>
                  <a:cubicBezTo>
                    <a:pt x="429" y="2188"/>
                    <a:pt x="429" y="2188"/>
                    <a:pt x="429" y="2188"/>
                  </a:cubicBezTo>
                  <a:cubicBezTo>
                    <a:pt x="455" y="2188"/>
                    <a:pt x="455" y="2188"/>
                    <a:pt x="455" y="2188"/>
                  </a:cubicBezTo>
                  <a:cubicBezTo>
                    <a:pt x="470" y="2192"/>
                    <a:pt x="470" y="2192"/>
                    <a:pt x="470" y="2192"/>
                  </a:cubicBezTo>
                  <a:cubicBezTo>
                    <a:pt x="470" y="2193"/>
                    <a:pt x="470" y="2195"/>
                    <a:pt x="471" y="2196"/>
                  </a:cubicBezTo>
                  <a:cubicBezTo>
                    <a:pt x="477" y="2221"/>
                    <a:pt x="488" y="2233"/>
                    <a:pt x="488" y="2233"/>
                  </a:cubicBezTo>
                  <a:cubicBezTo>
                    <a:pt x="499" y="2245"/>
                    <a:pt x="499" y="2245"/>
                    <a:pt x="499" y="2245"/>
                  </a:cubicBezTo>
                  <a:cubicBezTo>
                    <a:pt x="501" y="2243"/>
                    <a:pt x="501" y="2243"/>
                    <a:pt x="501" y="2243"/>
                  </a:cubicBezTo>
                  <a:cubicBezTo>
                    <a:pt x="506" y="2240"/>
                    <a:pt x="519" y="2231"/>
                    <a:pt x="525" y="2231"/>
                  </a:cubicBezTo>
                  <a:cubicBezTo>
                    <a:pt x="526" y="2231"/>
                    <a:pt x="527" y="2231"/>
                    <a:pt x="528" y="2231"/>
                  </a:cubicBezTo>
                  <a:cubicBezTo>
                    <a:pt x="529" y="2234"/>
                    <a:pt x="532" y="2235"/>
                    <a:pt x="535" y="2235"/>
                  </a:cubicBezTo>
                  <a:cubicBezTo>
                    <a:pt x="540" y="2235"/>
                    <a:pt x="545" y="2231"/>
                    <a:pt x="548" y="2228"/>
                  </a:cubicBezTo>
                  <a:cubicBezTo>
                    <a:pt x="567" y="2249"/>
                    <a:pt x="567" y="2249"/>
                    <a:pt x="567" y="2249"/>
                  </a:cubicBezTo>
                  <a:cubicBezTo>
                    <a:pt x="568" y="2249"/>
                    <a:pt x="568" y="2249"/>
                    <a:pt x="568" y="2249"/>
                  </a:cubicBezTo>
                  <a:cubicBezTo>
                    <a:pt x="572" y="2250"/>
                    <a:pt x="572" y="2250"/>
                    <a:pt x="577" y="2256"/>
                  </a:cubicBezTo>
                  <a:cubicBezTo>
                    <a:pt x="581" y="2260"/>
                    <a:pt x="577" y="2264"/>
                    <a:pt x="576" y="2265"/>
                  </a:cubicBezTo>
                  <a:cubicBezTo>
                    <a:pt x="575" y="2266"/>
                    <a:pt x="575" y="2266"/>
                    <a:pt x="575" y="2266"/>
                  </a:cubicBezTo>
                  <a:cubicBezTo>
                    <a:pt x="580" y="2280"/>
                    <a:pt x="580" y="2280"/>
                    <a:pt x="580" y="2280"/>
                  </a:cubicBezTo>
                  <a:cubicBezTo>
                    <a:pt x="576" y="2285"/>
                    <a:pt x="576" y="2285"/>
                    <a:pt x="576" y="2285"/>
                  </a:cubicBezTo>
                  <a:cubicBezTo>
                    <a:pt x="572" y="2291"/>
                    <a:pt x="572" y="2291"/>
                    <a:pt x="572" y="2291"/>
                  </a:cubicBezTo>
                  <a:cubicBezTo>
                    <a:pt x="572" y="2304"/>
                    <a:pt x="572" y="2304"/>
                    <a:pt x="572" y="2304"/>
                  </a:cubicBezTo>
                  <a:cubicBezTo>
                    <a:pt x="565" y="2311"/>
                    <a:pt x="565" y="2311"/>
                    <a:pt x="565" y="2311"/>
                  </a:cubicBezTo>
                  <a:cubicBezTo>
                    <a:pt x="566" y="2321"/>
                    <a:pt x="566" y="2321"/>
                    <a:pt x="566" y="2321"/>
                  </a:cubicBezTo>
                  <a:cubicBezTo>
                    <a:pt x="567" y="2333"/>
                    <a:pt x="567" y="2333"/>
                    <a:pt x="567" y="2333"/>
                  </a:cubicBezTo>
                  <a:cubicBezTo>
                    <a:pt x="562" y="2342"/>
                    <a:pt x="562" y="2342"/>
                    <a:pt x="562" y="2342"/>
                  </a:cubicBezTo>
                  <a:cubicBezTo>
                    <a:pt x="551" y="2354"/>
                    <a:pt x="551" y="2354"/>
                    <a:pt x="551" y="2354"/>
                  </a:cubicBezTo>
                  <a:cubicBezTo>
                    <a:pt x="553" y="2357"/>
                    <a:pt x="553" y="2357"/>
                    <a:pt x="553" y="2357"/>
                  </a:cubicBezTo>
                  <a:cubicBezTo>
                    <a:pt x="554" y="2358"/>
                    <a:pt x="557" y="2361"/>
                    <a:pt x="557" y="2364"/>
                  </a:cubicBezTo>
                  <a:cubicBezTo>
                    <a:pt x="557" y="2369"/>
                    <a:pt x="560" y="2371"/>
                    <a:pt x="563" y="2373"/>
                  </a:cubicBezTo>
                  <a:cubicBezTo>
                    <a:pt x="565" y="2375"/>
                    <a:pt x="566" y="2376"/>
                    <a:pt x="568" y="2377"/>
                  </a:cubicBezTo>
                  <a:cubicBezTo>
                    <a:pt x="571" y="2380"/>
                    <a:pt x="572" y="2388"/>
                    <a:pt x="573" y="2391"/>
                  </a:cubicBezTo>
                  <a:cubicBezTo>
                    <a:pt x="573" y="2392"/>
                    <a:pt x="573" y="2392"/>
                    <a:pt x="573" y="2392"/>
                  </a:cubicBezTo>
                  <a:cubicBezTo>
                    <a:pt x="586" y="2410"/>
                    <a:pt x="586" y="2410"/>
                    <a:pt x="586" y="2410"/>
                  </a:cubicBezTo>
                  <a:cubicBezTo>
                    <a:pt x="605" y="2430"/>
                    <a:pt x="605" y="2430"/>
                    <a:pt x="605" y="2430"/>
                  </a:cubicBezTo>
                  <a:cubicBezTo>
                    <a:pt x="626" y="2455"/>
                    <a:pt x="626" y="2455"/>
                    <a:pt x="626" y="2455"/>
                  </a:cubicBezTo>
                  <a:cubicBezTo>
                    <a:pt x="628" y="2474"/>
                    <a:pt x="628" y="2474"/>
                    <a:pt x="628" y="2474"/>
                  </a:cubicBezTo>
                  <a:cubicBezTo>
                    <a:pt x="628" y="2484"/>
                    <a:pt x="628" y="2484"/>
                    <a:pt x="628" y="2484"/>
                  </a:cubicBezTo>
                  <a:cubicBezTo>
                    <a:pt x="628" y="2485"/>
                    <a:pt x="628" y="2485"/>
                    <a:pt x="628" y="2485"/>
                  </a:cubicBezTo>
                  <a:cubicBezTo>
                    <a:pt x="633" y="2494"/>
                    <a:pt x="638" y="2505"/>
                    <a:pt x="638" y="2508"/>
                  </a:cubicBezTo>
                  <a:cubicBezTo>
                    <a:pt x="638" y="2512"/>
                    <a:pt x="641" y="2516"/>
                    <a:pt x="644" y="2520"/>
                  </a:cubicBezTo>
                  <a:cubicBezTo>
                    <a:pt x="646" y="2521"/>
                    <a:pt x="648" y="2524"/>
                    <a:pt x="648" y="2525"/>
                  </a:cubicBezTo>
                  <a:cubicBezTo>
                    <a:pt x="648" y="2529"/>
                    <a:pt x="651" y="2538"/>
                    <a:pt x="652" y="2540"/>
                  </a:cubicBezTo>
                  <a:cubicBezTo>
                    <a:pt x="652" y="2579"/>
                    <a:pt x="652" y="2579"/>
                    <a:pt x="652" y="2579"/>
                  </a:cubicBezTo>
                  <a:cubicBezTo>
                    <a:pt x="652" y="2584"/>
                    <a:pt x="657" y="2594"/>
                    <a:pt x="659" y="2597"/>
                  </a:cubicBezTo>
                  <a:cubicBezTo>
                    <a:pt x="656" y="2621"/>
                    <a:pt x="656" y="2621"/>
                    <a:pt x="656" y="2621"/>
                  </a:cubicBezTo>
                  <a:cubicBezTo>
                    <a:pt x="654" y="2626"/>
                    <a:pt x="647" y="2640"/>
                    <a:pt x="643" y="2644"/>
                  </a:cubicBezTo>
                  <a:cubicBezTo>
                    <a:pt x="639" y="2649"/>
                    <a:pt x="635" y="2655"/>
                    <a:pt x="635" y="2656"/>
                  </a:cubicBezTo>
                  <a:cubicBezTo>
                    <a:pt x="635" y="2656"/>
                    <a:pt x="635" y="2656"/>
                    <a:pt x="635" y="2656"/>
                  </a:cubicBezTo>
                  <a:cubicBezTo>
                    <a:pt x="635" y="2672"/>
                    <a:pt x="635" y="2672"/>
                    <a:pt x="635" y="2672"/>
                  </a:cubicBezTo>
                  <a:cubicBezTo>
                    <a:pt x="635" y="2676"/>
                    <a:pt x="631" y="2685"/>
                    <a:pt x="628" y="2689"/>
                  </a:cubicBezTo>
                  <a:cubicBezTo>
                    <a:pt x="624" y="2712"/>
                    <a:pt x="624" y="2712"/>
                    <a:pt x="624" y="2712"/>
                  </a:cubicBezTo>
                  <a:cubicBezTo>
                    <a:pt x="623" y="2716"/>
                    <a:pt x="621" y="2724"/>
                    <a:pt x="619" y="2726"/>
                  </a:cubicBezTo>
                  <a:cubicBezTo>
                    <a:pt x="615" y="2731"/>
                    <a:pt x="617" y="2740"/>
                    <a:pt x="618" y="2742"/>
                  </a:cubicBezTo>
                  <a:cubicBezTo>
                    <a:pt x="614" y="2762"/>
                    <a:pt x="614" y="2762"/>
                    <a:pt x="614" y="2762"/>
                  </a:cubicBezTo>
                  <a:cubicBezTo>
                    <a:pt x="620" y="2768"/>
                    <a:pt x="620" y="2768"/>
                    <a:pt x="620" y="2768"/>
                  </a:cubicBezTo>
                  <a:cubicBezTo>
                    <a:pt x="626" y="2783"/>
                    <a:pt x="626" y="2783"/>
                    <a:pt x="626" y="2783"/>
                  </a:cubicBezTo>
                  <a:cubicBezTo>
                    <a:pt x="633" y="2795"/>
                    <a:pt x="633" y="2795"/>
                    <a:pt x="633" y="2795"/>
                  </a:cubicBezTo>
                  <a:cubicBezTo>
                    <a:pt x="642" y="2815"/>
                    <a:pt x="642" y="2815"/>
                    <a:pt x="642" y="2815"/>
                  </a:cubicBezTo>
                  <a:cubicBezTo>
                    <a:pt x="659" y="2844"/>
                    <a:pt x="659" y="2844"/>
                    <a:pt x="659" y="2844"/>
                  </a:cubicBezTo>
                  <a:cubicBezTo>
                    <a:pt x="675" y="2883"/>
                    <a:pt x="675" y="2883"/>
                    <a:pt x="675" y="2883"/>
                  </a:cubicBezTo>
                  <a:cubicBezTo>
                    <a:pt x="675" y="2887"/>
                    <a:pt x="672" y="2903"/>
                    <a:pt x="672" y="2911"/>
                  </a:cubicBezTo>
                  <a:cubicBezTo>
                    <a:pt x="672" y="2916"/>
                    <a:pt x="673" y="2920"/>
                    <a:pt x="673" y="2923"/>
                  </a:cubicBezTo>
                  <a:cubicBezTo>
                    <a:pt x="674" y="2925"/>
                    <a:pt x="675" y="2927"/>
                    <a:pt x="675" y="2929"/>
                  </a:cubicBezTo>
                  <a:cubicBezTo>
                    <a:pt x="675" y="2935"/>
                    <a:pt x="678" y="2945"/>
                    <a:pt x="679" y="2946"/>
                  </a:cubicBezTo>
                  <a:cubicBezTo>
                    <a:pt x="680" y="2950"/>
                    <a:pt x="684" y="2960"/>
                    <a:pt x="684" y="2966"/>
                  </a:cubicBezTo>
                  <a:cubicBezTo>
                    <a:pt x="684" y="2967"/>
                    <a:pt x="684" y="2968"/>
                    <a:pt x="684" y="2969"/>
                  </a:cubicBezTo>
                  <a:cubicBezTo>
                    <a:pt x="684" y="2977"/>
                    <a:pt x="684" y="2986"/>
                    <a:pt x="689" y="2992"/>
                  </a:cubicBezTo>
                  <a:cubicBezTo>
                    <a:pt x="692" y="2996"/>
                    <a:pt x="692" y="2998"/>
                    <a:pt x="692" y="3004"/>
                  </a:cubicBezTo>
                  <a:cubicBezTo>
                    <a:pt x="692" y="3006"/>
                    <a:pt x="692" y="3008"/>
                    <a:pt x="692" y="3010"/>
                  </a:cubicBezTo>
                  <a:cubicBezTo>
                    <a:pt x="692" y="3015"/>
                    <a:pt x="692" y="3018"/>
                    <a:pt x="696" y="3018"/>
                  </a:cubicBezTo>
                  <a:cubicBezTo>
                    <a:pt x="697" y="3018"/>
                    <a:pt x="697" y="3017"/>
                    <a:pt x="697" y="3017"/>
                  </a:cubicBezTo>
                  <a:cubicBezTo>
                    <a:pt x="697" y="3017"/>
                    <a:pt x="698" y="3017"/>
                    <a:pt x="699" y="3019"/>
                  </a:cubicBezTo>
                  <a:cubicBezTo>
                    <a:pt x="708" y="3028"/>
                    <a:pt x="708" y="3028"/>
                    <a:pt x="708" y="3028"/>
                  </a:cubicBezTo>
                  <a:cubicBezTo>
                    <a:pt x="715" y="3043"/>
                    <a:pt x="715" y="3043"/>
                    <a:pt x="715" y="3043"/>
                  </a:cubicBezTo>
                  <a:cubicBezTo>
                    <a:pt x="723" y="3053"/>
                    <a:pt x="723" y="3053"/>
                    <a:pt x="723" y="3053"/>
                  </a:cubicBezTo>
                  <a:cubicBezTo>
                    <a:pt x="723" y="3055"/>
                    <a:pt x="724" y="3062"/>
                    <a:pt x="724" y="3068"/>
                  </a:cubicBezTo>
                  <a:cubicBezTo>
                    <a:pt x="724" y="3075"/>
                    <a:pt x="728" y="3078"/>
                    <a:pt x="732" y="3080"/>
                  </a:cubicBezTo>
                  <a:cubicBezTo>
                    <a:pt x="734" y="3082"/>
                    <a:pt x="736" y="3083"/>
                    <a:pt x="738" y="3085"/>
                  </a:cubicBezTo>
                  <a:cubicBezTo>
                    <a:pt x="741" y="3088"/>
                    <a:pt x="742" y="3090"/>
                    <a:pt x="743" y="3092"/>
                  </a:cubicBezTo>
                  <a:cubicBezTo>
                    <a:pt x="744" y="3095"/>
                    <a:pt x="746" y="3097"/>
                    <a:pt x="749" y="3098"/>
                  </a:cubicBezTo>
                  <a:cubicBezTo>
                    <a:pt x="749" y="3099"/>
                    <a:pt x="749" y="3102"/>
                    <a:pt x="749" y="3104"/>
                  </a:cubicBezTo>
                  <a:cubicBezTo>
                    <a:pt x="748" y="3107"/>
                    <a:pt x="747" y="3111"/>
                    <a:pt x="747" y="3116"/>
                  </a:cubicBezTo>
                  <a:cubicBezTo>
                    <a:pt x="747" y="3122"/>
                    <a:pt x="746" y="3124"/>
                    <a:pt x="746" y="3124"/>
                  </a:cubicBezTo>
                  <a:cubicBezTo>
                    <a:pt x="743" y="3125"/>
                    <a:pt x="743" y="3125"/>
                    <a:pt x="743" y="3125"/>
                  </a:cubicBezTo>
                  <a:cubicBezTo>
                    <a:pt x="743" y="3163"/>
                    <a:pt x="743" y="3163"/>
                    <a:pt x="743" y="3163"/>
                  </a:cubicBezTo>
                  <a:cubicBezTo>
                    <a:pt x="743" y="3174"/>
                    <a:pt x="750" y="3175"/>
                    <a:pt x="752" y="3175"/>
                  </a:cubicBezTo>
                  <a:cubicBezTo>
                    <a:pt x="753" y="3175"/>
                    <a:pt x="753" y="3174"/>
                    <a:pt x="754" y="3174"/>
                  </a:cubicBezTo>
                  <a:cubicBezTo>
                    <a:pt x="757" y="3174"/>
                    <a:pt x="757" y="3174"/>
                    <a:pt x="757" y="3174"/>
                  </a:cubicBezTo>
                  <a:cubicBezTo>
                    <a:pt x="765" y="3180"/>
                    <a:pt x="765" y="3180"/>
                    <a:pt x="765" y="3180"/>
                  </a:cubicBezTo>
                  <a:cubicBezTo>
                    <a:pt x="781" y="3184"/>
                    <a:pt x="781" y="3184"/>
                    <a:pt x="781" y="3184"/>
                  </a:cubicBezTo>
                  <a:cubicBezTo>
                    <a:pt x="781" y="3184"/>
                    <a:pt x="781" y="3184"/>
                    <a:pt x="781" y="3184"/>
                  </a:cubicBezTo>
                  <a:cubicBezTo>
                    <a:pt x="782" y="3184"/>
                    <a:pt x="788" y="3184"/>
                    <a:pt x="793" y="3179"/>
                  </a:cubicBezTo>
                  <a:cubicBezTo>
                    <a:pt x="793" y="3178"/>
                    <a:pt x="794" y="3178"/>
                    <a:pt x="795" y="3178"/>
                  </a:cubicBezTo>
                  <a:cubicBezTo>
                    <a:pt x="796" y="3178"/>
                    <a:pt x="796" y="3178"/>
                    <a:pt x="796" y="3178"/>
                  </a:cubicBezTo>
                  <a:cubicBezTo>
                    <a:pt x="798" y="3178"/>
                    <a:pt x="800" y="3178"/>
                    <a:pt x="802" y="3175"/>
                  </a:cubicBezTo>
                  <a:cubicBezTo>
                    <a:pt x="803" y="3175"/>
                    <a:pt x="803" y="3174"/>
                    <a:pt x="805" y="3174"/>
                  </a:cubicBezTo>
                  <a:cubicBezTo>
                    <a:pt x="806" y="3174"/>
                    <a:pt x="808" y="3175"/>
                    <a:pt x="810" y="3175"/>
                  </a:cubicBezTo>
                  <a:cubicBezTo>
                    <a:pt x="812" y="3175"/>
                    <a:pt x="814" y="3176"/>
                    <a:pt x="817" y="3176"/>
                  </a:cubicBezTo>
                  <a:cubicBezTo>
                    <a:pt x="821" y="3176"/>
                    <a:pt x="822" y="3175"/>
                    <a:pt x="824" y="3173"/>
                  </a:cubicBezTo>
                  <a:cubicBezTo>
                    <a:pt x="825" y="3173"/>
                    <a:pt x="825" y="3172"/>
                    <a:pt x="828" y="3172"/>
                  </a:cubicBezTo>
                  <a:cubicBezTo>
                    <a:pt x="833" y="3172"/>
                    <a:pt x="835" y="3170"/>
                    <a:pt x="836" y="3168"/>
                  </a:cubicBezTo>
                  <a:cubicBezTo>
                    <a:pt x="847" y="3168"/>
                    <a:pt x="847" y="3168"/>
                    <a:pt x="847" y="3168"/>
                  </a:cubicBezTo>
                  <a:cubicBezTo>
                    <a:pt x="850" y="3168"/>
                    <a:pt x="852" y="3168"/>
                    <a:pt x="855" y="3169"/>
                  </a:cubicBezTo>
                  <a:cubicBezTo>
                    <a:pt x="857" y="3169"/>
                    <a:pt x="860" y="3169"/>
                    <a:pt x="866" y="3169"/>
                  </a:cubicBezTo>
                  <a:cubicBezTo>
                    <a:pt x="872" y="3169"/>
                    <a:pt x="879" y="3167"/>
                    <a:pt x="884" y="3166"/>
                  </a:cubicBezTo>
                  <a:cubicBezTo>
                    <a:pt x="887" y="3165"/>
                    <a:pt x="890" y="3164"/>
                    <a:pt x="892" y="3164"/>
                  </a:cubicBezTo>
                  <a:cubicBezTo>
                    <a:pt x="896" y="3164"/>
                    <a:pt x="899" y="3160"/>
                    <a:pt x="900" y="3156"/>
                  </a:cubicBezTo>
                  <a:cubicBezTo>
                    <a:pt x="903" y="3156"/>
                    <a:pt x="907" y="3157"/>
                    <a:pt x="915" y="3157"/>
                  </a:cubicBezTo>
                  <a:cubicBezTo>
                    <a:pt x="930" y="3157"/>
                    <a:pt x="934" y="3148"/>
                    <a:pt x="935" y="3146"/>
                  </a:cubicBezTo>
                  <a:cubicBezTo>
                    <a:pt x="944" y="3135"/>
                    <a:pt x="944" y="3135"/>
                    <a:pt x="944" y="3135"/>
                  </a:cubicBezTo>
                  <a:cubicBezTo>
                    <a:pt x="947" y="3134"/>
                    <a:pt x="956" y="3128"/>
                    <a:pt x="964" y="3119"/>
                  </a:cubicBezTo>
                  <a:cubicBezTo>
                    <a:pt x="969" y="3114"/>
                    <a:pt x="971" y="3110"/>
                    <a:pt x="971" y="3107"/>
                  </a:cubicBezTo>
                  <a:cubicBezTo>
                    <a:pt x="977" y="3104"/>
                    <a:pt x="990" y="3094"/>
                    <a:pt x="995" y="3088"/>
                  </a:cubicBezTo>
                  <a:cubicBezTo>
                    <a:pt x="1000" y="3083"/>
                    <a:pt x="1002" y="3079"/>
                    <a:pt x="1003" y="3078"/>
                  </a:cubicBezTo>
                  <a:cubicBezTo>
                    <a:pt x="1005" y="3075"/>
                    <a:pt x="1012" y="3067"/>
                    <a:pt x="1012" y="3058"/>
                  </a:cubicBezTo>
                  <a:cubicBezTo>
                    <a:pt x="1012" y="3056"/>
                    <a:pt x="1013" y="3055"/>
                    <a:pt x="1015" y="3053"/>
                  </a:cubicBezTo>
                  <a:cubicBezTo>
                    <a:pt x="1017" y="3051"/>
                    <a:pt x="1019" y="3048"/>
                    <a:pt x="1019" y="3043"/>
                  </a:cubicBezTo>
                  <a:cubicBezTo>
                    <a:pt x="1019" y="3039"/>
                    <a:pt x="1027" y="3035"/>
                    <a:pt x="1030" y="3033"/>
                  </a:cubicBezTo>
                  <a:cubicBezTo>
                    <a:pt x="1031" y="3033"/>
                    <a:pt x="1039" y="3028"/>
                    <a:pt x="1043" y="3024"/>
                  </a:cubicBezTo>
                  <a:cubicBezTo>
                    <a:pt x="1053" y="3013"/>
                    <a:pt x="1053" y="3013"/>
                    <a:pt x="1053" y="3013"/>
                  </a:cubicBezTo>
                  <a:cubicBezTo>
                    <a:pt x="1053" y="2984"/>
                    <a:pt x="1053" y="2984"/>
                    <a:pt x="1053" y="2984"/>
                  </a:cubicBezTo>
                  <a:cubicBezTo>
                    <a:pt x="1060" y="2976"/>
                    <a:pt x="1060" y="2976"/>
                    <a:pt x="1060" y="2976"/>
                  </a:cubicBezTo>
                  <a:cubicBezTo>
                    <a:pt x="1052" y="2968"/>
                    <a:pt x="1052" y="2968"/>
                    <a:pt x="1052" y="2968"/>
                  </a:cubicBezTo>
                  <a:cubicBezTo>
                    <a:pt x="1052" y="2958"/>
                    <a:pt x="1052" y="2958"/>
                    <a:pt x="1052" y="2958"/>
                  </a:cubicBezTo>
                  <a:cubicBezTo>
                    <a:pt x="1049" y="2954"/>
                    <a:pt x="1049" y="2954"/>
                    <a:pt x="1049" y="2954"/>
                  </a:cubicBezTo>
                  <a:cubicBezTo>
                    <a:pt x="1058" y="2947"/>
                    <a:pt x="1058" y="2947"/>
                    <a:pt x="1058" y="2947"/>
                  </a:cubicBezTo>
                  <a:cubicBezTo>
                    <a:pt x="1067" y="2940"/>
                    <a:pt x="1067" y="2940"/>
                    <a:pt x="1067" y="2940"/>
                  </a:cubicBezTo>
                  <a:cubicBezTo>
                    <a:pt x="1081" y="2934"/>
                    <a:pt x="1081" y="2934"/>
                    <a:pt x="1081" y="2934"/>
                  </a:cubicBezTo>
                  <a:cubicBezTo>
                    <a:pt x="1099" y="2918"/>
                    <a:pt x="1099" y="2918"/>
                    <a:pt x="1099" y="2918"/>
                  </a:cubicBezTo>
                  <a:cubicBezTo>
                    <a:pt x="1106" y="2909"/>
                    <a:pt x="1106" y="2909"/>
                    <a:pt x="1106" y="2909"/>
                  </a:cubicBezTo>
                  <a:cubicBezTo>
                    <a:pt x="1107" y="2908"/>
                    <a:pt x="1107" y="2908"/>
                    <a:pt x="1107" y="2908"/>
                  </a:cubicBezTo>
                  <a:cubicBezTo>
                    <a:pt x="1107" y="2908"/>
                    <a:pt x="1110" y="2890"/>
                    <a:pt x="1110" y="2881"/>
                  </a:cubicBezTo>
                  <a:cubicBezTo>
                    <a:pt x="1110" y="2860"/>
                    <a:pt x="1110" y="2860"/>
                    <a:pt x="1110" y="2860"/>
                  </a:cubicBezTo>
                  <a:cubicBezTo>
                    <a:pt x="1109" y="2859"/>
                    <a:pt x="1109" y="2859"/>
                    <a:pt x="1109" y="2859"/>
                  </a:cubicBezTo>
                  <a:cubicBezTo>
                    <a:pt x="1106" y="2850"/>
                    <a:pt x="1103" y="2839"/>
                    <a:pt x="1103" y="2837"/>
                  </a:cubicBezTo>
                  <a:cubicBezTo>
                    <a:pt x="1103" y="2834"/>
                    <a:pt x="1102" y="2831"/>
                    <a:pt x="1100" y="2827"/>
                  </a:cubicBezTo>
                  <a:cubicBezTo>
                    <a:pt x="1099" y="2824"/>
                    <a:pt x="1098" y="2820"/>
                    <a:pt x="1098" y="2818"/>
                  </a:cubicBezTo>
                  <a:cubicBezTo>
                    <a:pt x="1098" y="2814"/>
                    <a:pt x="1097" y="2809"/>
                    <a:pt x="1096" y="2805"/>
                  </a:cubicBezTo>
                  <a:cubicBezTo>
                    <a:pt x="1104" y="2803"/>
                    <a:pt x="1104" y="2803"/>
                    <a:pt x="1104" y="2803"/>
                  </a:cubicBezTo>
                  <a:cubicBezTo>
                    <a:pt x="1104" y="2803"/>
                    <a:pt x="1104" y="2803"/>
                    <a:pt x="1104" y="2803"/>
                  </a:cubicBezTo>
                  <a:cubicBezTo>
                    <a:pt x="1108" y="2799"/>
                    <a:pt x="1113" y="2795"/>
                    <a:pt x="1115" y="2795"/>
                  </a:cubicBezTo>
                  <a:cubicBezTo>
                    <a:pt x="1118" y="2795"/>
                    <a:pt x="1120" y="2794"/>
                    <a:pt x="1121" y="2793"/>
                  </a:cubicBezTo>
                  <a:cubicBezTo>
                    <a:pt x="1123" y="2791"/>
                    <a:pt x="1123" y="2789"/>
                    <a:pt x="1123" y="2788"/>
                  </a:cubicBezTo>
                  <a:cubicBezTo>
                    <a:pt x="1126" y="2785"/>
                    <a:pt x="1132" y="2777"/>
                    <a:pt x="1132" y="2770"/>
                  </a:cubicBezTo>
                  <a:cubicBezTo>
                    <a:pt x="1132" y="2766"/>
                    <a:pt x="1139" y="2762"/>
                    <a:pt x="1142" y="2761"/>
                  </a:cubicBezTo>
                  <a:cubicBezTo>
                    <a:pt x="1151" y="2753"/>
                    <a:pt x="1151" y="2753"/>
                    <a:pt x="1151" y="2753"/>
                  </a:cubicBezTo>
                  <a:cubicBezTo>
                    <a:pt x="1154" y="2752"/>
                    <a:pt x="1168" y="2744"/>
                    <a:pt x="1173" y="2739"/>
                  </a:cubicBezTo>
                  <a:cubicBezTo>
                    <a:pt x="1173" y="2738"/>
                    <a:pt x="1175" y="2738"/>
                    <a:pt x="1177" y="2738"/>
                  </a:cubicBezTo>
                  <a:cubicBezTo>
                    <a:pt x="1181" y="2738"/>
                    <a:pt x="1186" y="2740"/>
                    <a:pt x="1186" y="2740"/>
                  </a:cubicBezTo>
                  <a:cubicBezTo>
                    <a:pt x="1188" y="2741"/>
                    <a:pt x="1188" y="2741"/>
                    <a:pt x="1188" y="2741"/>
                  </a:cubicBezTo>
                  <a:cubicBezTo>
                    <a:pt x="1204" y="2721"/>
                    <a:pt x="1204" y="2721"/>
                    <a:pt x="1204" y="2721"/>
                  </a:cubicBezTo>
                  <a:cubicBezTo>
                    <a:pt x="1204" y="2721"/>
                    <a:pt x="1217" y="2708"/>
                    <a:pt x="1220" y="2704"/>
                  </a:cubicBezTo>
                  <a:cubicBezTo>
                    <a:pt x="1224" y="2701"/>
                    <a:pt x="1221" y="2690"/>
                    <a:pt x="1219" y="2683"/>
                  </a:cubicBezTo>
                  <a:cubicBezTo>
                    <a:pt x="1218" y="2676"/>
                    <a:pt x="1217" y="2666"/>
                    <a:pt x="1220" y="2663"/>
                  </a:cubicBezTo>
                  <a:cubicBezTo>
                    <a:pt x="1227" y="2655"/>
                    <a:pt x="1219" y="2639"/>
                    <a:pt x="1215" y="2635"/>
                  </a:cubicBezTo>
                  <a:cubicBezTo>
                    <a:pt x="1214" y="2634"/>
                    <a:pt x="1215" y="2629"/>
                    <a:pt x="1215" y="2626"/>
                  </a:cubicBezTo>
                  <a:cubicBezTo>
                    <a:pt x="1216" y="2623"/>
                    <a:pt x="1216" y="2620"/>
                    <a:pt x="1216" y="2617"/>
                  </a:cubicBezTo>
                  <a:cubicBezTo>
                    <a:pt x="1216" y="2583"/>
                    <a:pt x="1216" y="2583"/>
                    <a:pt x="1216" y="2583"/>
                  </a:cubicBezTo>
                  <a:cubicBezTo>
                    <a:pt x="1210" y="2566"/>
                    <a:pt x="1210" y="2566"/>
                    <a:pt x="1210" y="2566"/>
                  </a:cubicBezTo>
                  <a:cubicBezTo>
                    <a:pt x="1208" y="2562"/>
                    <a:pt x="1205" y="2555"/>
                    <a:pt x="1205" y="2552"/>
                  </a:cubicBezTo>
                  <a:cubicBezTo>
                    <a:pt x="1205" y="2546"/>
                    <a:pt x="1200" y="2543"/>
                    <a:pt x="1197" y="2541"/>
                  </a:cubicBezTo>
                  <a:cubicBezTo>
                    <a:pt x="1196" y="2540"/>
                    <a:pt x="1195" y="2540"/>
                    <a:pt x="1195" y="2540"/>
                  </a:cubicBezTo>
                  <a:cubicBezTo>
                    <a:pt x="1194" y="2538"/>
                    <a:pt x="1195" y="2533"/>
                    <a:pt x="1195" y="2530"/>
                  </a:cubicBezTo>
                  <a:cubicBezTo>
                    <a:pt x="1195" y="2528"/>
                    <a:pt x="1196" y="2526"/>
                    <a:pt x="1196" y="2524"/>
                  </a:cubicBezTo>
                  <a:cubicBezTo>
                    <a:pt x="1196" y="2521"/>
                    <a:pt x="1199" y="2511"/>
                    <a:pt x="1201" y="2506"/>
                  </a:cubicBezTo>
                  <a:cubicBezTo>
                    <a:pt x="1201" y="2505"/>
                    <a:pt x="1201" y="2505"/>
                    <a:pt x="1201" y="2505"/>
                  </a:cubicBezTo>
                  <a:cubicBezTo>
                    <a:pt x="1201" y="2504"/>
                    <a:pt x="1201" y="2496"/>
                    <a:pt x="1193" y="2488"/>
                  </a:cubicBezTo>
                  <a:cubicBezTo>
                    <a:pt x="1189" y="2483"/>
                    <a:pt x="1185" y="2479"/>
                    <a:pt x="1183" y="2476"/>
                  </a:cubicBezTo>
                  <a:cubicBezTo>
                    <a:pt x="1188" y="2462"/>
                    <a:pt x="1188" y="2462"/>
                    <a:pt x="1188" y="2462"/>
                  </a:cubicBezTo>
                  <a:cubicBezTo>
                    <a:pt x="1192" y="2443"/>
                    <a:pt x="1192" y="2443"/>
                    <a:pt x="1192" y="2443"/>
                  </a:cubicBezTo>
                  <a:cubicBezTo>
                    <a:pt x="1192" y="2429"/>
                    <a:pt x="1192" y="2429"/>
                    <a:pt x="1192" y="2429"/>
                  </a:cubicBezTo>
                  <a:cubicBezTo>
                    <a:pt x="1289" y="2324"/>
                    <a:pt x="1289" y="2324"/>
                    <a:pt x="1289" y="2324"/>
                  </a:cubicBezTo>
                  <a:cubicBezTo>
                    <a:pt x="1300" y="2301"/>
                    <a:pt x="1300" y="2301"/>
                    <a:pt x="1300" y="2301"/>
                  </a:cubicBezTo>
                  <a:cubicBezTo>
                    <a:pt x="1320" y="2293"/>
                    <a:pt x="1320" y="2293"/>
                    <a:pt x="1320" y="2293"/>
                  </a:cubicBezTo>
                  <a:cubicBezTo>
                    <a:pt x="1338" y="2274"/>
                    <a:pt x="1338" y="2274"/>
                    <a:pt x="1338" y="2274"/>
                  </a:cubicBezTo>
                  <a:cubicBezTo>
                    <a:pt x="1364" y="2255"/>
                    <a:pt x="1364" y="2255"/>
                    <a:pt x="1364" y="2255"/>
                  </a:cubicBezTo>
                  <a:cubicBezTo>
                    <a:pt x="1386" y="2226"/>
                    <a:pt x="1386" y="2226"/>
                    <a:pt x="1386" y="2226"/>
                  </a:cubicBezTo>
                  <a:cubicBezTo>
                    <a:pt x="1389" y="2224"/>
                    <a:pt x="1398" y="2220"/>
                    <a:pt x="1398" y="2211"/>
                  </a:cubicBezTo>
                  <a:cubicBezTo>
                    <a:pt x="1398" y="2191"/>
                    <a:pt x="1398" y="2191"/>
                    <a:pt x="1398" y="2191"/>
                  </a:cubicBezTo>
                  <a:cubicBezTo>
                    <a:pt x="1401" y="2188"/>
                    <a:pt x="1410" y="2177"/>
                    <a:pt x="1414" y="2173"/>
                  </a:cubicBezTo>
                  <a:cubicBezTo>
                    <a:pt x="1415" y="2172"/>
                    <a:pt x="1417" y="2171"/>
                    <a:pt x="1419" y="2169"/>
                  </a:cubicBezTo>
                  <a:cubicBezTo>
                    <a:pt x="1426" y="2165"/>
                    <a:pt x="1436" y="2158"/>
                    <a:pt x="1436" y="2147"/>
                  </a:cubicBezTo>
                  <a:cubicBezTo>
                    <a:pt x="1436" y="2116"/>
                    <a:pt x="1436" y="2116"/>
                    <a:pt x="1436" y="2116"/>
                  </a:cubicBezTo>
                  <a:cubicBezTo>
                    <a:pt x="1451" y="2100"/>
                    <a:pt x="1451" y="2100"/>
                    <a:pt x="1451" y="2100"/>
                  </a:cubicBezTo>
                  <a:cubicBezTo>
                    <a:pt x="1451" y="2099"/>
                    <a:pt x="1451" y="2099"/>
                    <a:pt x="1451" y="2099"/>
                  </a:cubicBezTo>
                  <a:cubicBezTo>
                    <a:pt x="1452" y="2098"/>
                    <a:pt x="1457" y="2085"/>
                    <a:pt x="1457" y="2074"/>
                  </a:cubicBezTo>
                  <a:cubicBezTo>
                    <a:pt x="1457" y="2062"/>
                    <a:pt x="1452" y="2056"/>
                    <a:pt x="1451" y="2056"/>
                  </a:cubicBezTo>
                  <a:cubicBezTo>
                    <a:pt x="1451" y="2055"/>
                    <a:pt x="1451" y="2055"/>
                    <a:pt x="1451" y="2055"/>
                  </a:cubicBezTo>
                  <a:cubicBezTo>
                    <a:pt x="1436" y="2055"/>
                    <a:pt x="1436" y="2055"/>
                    <a:pt x="1436" y="2055"/>
                  </a:cubicBezTo>
                  <a:cubicBezTo>
                    <a:pt x="1429" y="2055"/>
                    <a:pt x="1424" y="2060"/>
                    <a:pt x="1420" y="2064"/>
                  </a:cubicBezTo>
                  <a:cubicBezTo>
                    <a:pt x="1416" y="2069"/>
                    <a:pt x="1413" y="2073"/>
                    <a:pt x="1408" y="2073"/>
                  </a:cubicBezTo>
                  <a:cubicBezTo>
                    <a:pt x="1353" y="2073"/>
                    <a:pt x="1353" y="2073"/>
                    <a:pt x="1353" y="2073"/>
                  </a:cubicBezTo>
                  <a:cubicBezTo>
                    <a:pt x="1332" y="2081"/>
                    <a:pt x="1332" y="2081"/>
                    <a:pt x="1332" y="2081"/>
                  </a:cubicBezTo>
                  <a:cubicBezTo>
                    <a:pt x="1307" y="2081"/>
                    <a:pt x="1307" y="2081"/>
                    <a:pt x="1307" y="2081"/>
                  </a:cubicBezTo>
                  <a:cubicBezTo>
                    <a:pt x="1301" y="2087"/>
                    <a:pt x="1301" y="2087"/>
                    <a:pt x="1301" y="2087"/>
                  </a:cubicBezTo>
                  <a:cubicBezTo>
                    <a:pt x="1285" y="2065"/>
                    <a:pt x="1285" y="2065"/>
                    <a:pt x="1285" y="2065"/>
                  </a:cubicBezTo>
                  <a:cubicBezTo>
                    <a:pt x="1272" y="2060"/>
                    <a:pt x="1272" y="2060"/>
                    <a:pt x="1272" y="2060"/>
                  </a:cubicBezTo>
                  <a:cubicBezTo>
                    <a:pt x="1284" y="2048"/>
                    <a:pt x="1284" y="2048"/>
                    <a:pt x="1284" y="2048"/>
                  </a:cubicBezTo>
                  <a:cubicBezTo>
                    <a:pt x="1274" y="2037"/>
                    <a:pt x="1274" y="2037"/>
                    <a:pt x="1274" y="2037"/>
                  </a:cubicBezTo>
                  <a:cubicBezTo>
                    <a:pt x="1255" y="2007"/>
                    <a:pt x="1255" y="2007"/>
                    <a:pt x="1255" y="2007"/>
                  </a:cubicBezTo>
                  <a:cubicBezTo>
                    <a:pt x="1239" y="1990"/>
                    <a:pt x="1239" y="1990"/>
                    <a:pt x="1239" y="1990"/>
                  </a:cubicBezTo>
                  <a:cubicBezTo>
                    <a:pt x="1214" y="1976"/>
                    <a:pt x="1214" y="1976"/>
                    <a:pt x="1214" y="1976"/>
                  </a:cubicBezTo>
                  <a:cubicBezTo>
                    <a:pt x="1202" y="1975"/>
                    <a:pt x="1202" y="1975"/>
                    <a:pt x="1202" y="1975"/>
                  </a:cubicBezTo>
                  <a:cubicBezTo>
                    <a:pt x="1202" y="1957"/>
                    <a:pt x="1202" y="1957"/>
                    <a:pt x="1202" y="1957"/>
                  </a:cubicBezTo>
                  <a:cubicBezTo>
                    <a:pt x="1198" y="1942"/>
                    <a:pt x="1198" y="1942"/>
                    <a:pt x="1198" y="1942"/>
                  </a:cubicBezTo>
                  <a:cubicBezTo>
                    <a:pt x="1184" y="1912"/>
                    <a:pt x="1184" y="1912"/>
                    <a:pt x="1184" y="1912"/>
                  </a:cubicBezTo>
                  <a:cubicBezTo>
                    <a:pt x="1154" y="1879"/>
                    <a:pt x="1154" y="1879"/>
                    <a:pt x="1154" y="1879"/>
                  </a:cubicBezTo>
                  <a:cubicBezTo>
                    <a:pt x="1154" y="1867"/>
                    <a:pt x="1154" y="1867"/>
                    <a:pt x="1154" y="1867"/>
                  </a:cubicBezTo>
                  <a:cubicBezTo>
                    <a:pt x="1153" y="1852"/>
                    <a:pt x="1153" y="1852"/>
                    <a:pt x="1153" y="1852"/>
                  </a:cubicBezTo>
                  <a:cubicBezTo>
                    <a:pt x="1154" y="1849"/>
                    <a:pt x="1157" y="1839"/>
                    <a:pt x="1152" y="1834"/>
                  </a:cubicBezTo>
                  <a:cubicBezTo>
                    <a:pt x="1151" y="1833"/>
                    <a:pt x="1151" y="1832"/>
                    <a:pt x="1151" y="1830"/>
                  </a:cubicBezTo>
                  <a:cubicBezTo>
                    <a:pt x="1151" y="1828"/>
                    <a:pt x="1152" y="1824"/>
                    <a:pt x="1147" y="1820"/>
                  </a:cubicBezTo>
                  <a:cubicBezTo>
                    <a:pt x="1143" y="1814"/>
                    <a:pt x="1143" y="1805"/>
                    <a:pt x="1143" y="1804"/>
                  </a:cubicBezTo>
                  <a:cubicBezTo>
                    <a:pt x="1143" y="1803"/>
                    <a:pt x="1143" y="1803"/>
                    <a:pt x="1143" y="1803"/>
                  </a:cubicBezTo>
                  <a:cubicBezTo>
                    <a:pt x="1129" y="1789"/>
                    <a:pt x="1129" y="1789"/>
                    <a:pt x="1129" y="1789"/>
                  </a:cubicBezTo>
                  <a:cubicBezTo>
                    <a:pt x="1118" y="1781"/>
                    <a:pt x="1118" y="1781"/>
                    <a:pt x="1118" y="1781"/>
                  </a:cubicBezTo>
                  <a:cubicBezTo>
                    <a:pt x="1115" y="1776"/>
                    <a:pt x="1103" y="1748"/>
                    <a:pt x="1097" y="1740"/>
                  </a:cubicBezTo>
                  <a:cubicBezTo>
                    <a:pt x="1094" y="1737"/>
                    <a:pt x="1093" y="1730"/>
                    <a:pt x="1091" y="1724"/>
                  </a:cubicBezTo>
                  <a:cubicBezTo>
                    <a:pt x="1091" y="1722"/>
                    <a:pt x="1090" y="1721"/>
                    <a:pt x="1090" y="1719"/>
                  </a:cubicBezTo>
                  <a:cubicBezTo>
                    <a:pt x="1088" y="1712"/>
                    <a:pt x="1086" y="1705"/>
                    <a:pt x="1083" y="1697"/>
                  </a:cubicBezTo>
                  <a:cubicBezTo>
                    <a:pt x="1078" y="1689"/>
                    <a:pt x="1074" y="1679"/>
                    <a:pt x="1070" y="1671"/>
                  </a:cubicBezTo>
                  <a:cubicBezTo>
                    <a:pt x="1067" y="1665"/>
                    <a:pt x="1065" y="1659"/>
                    <a:pt x="1062" y="1654"/>
                  </a:cubicBezTo>
                  <a:cubicBezTo>
                    <a:pt x="1061" y="1652"/>
                    <a:pt x="1060" y="1649"/>
                    <a:pt x="1058" y="1646"/>
                  </a:cubicBezTo>
                  <a:cubicBezTo>
                    <a:pt x="1053" y="1638"/>
                    <a:pt x="1046" y="1626"/>
                    <a:pt x="1046" y="1618"/>
                  </a:cubicBezTo>
                  <a:cubicBezTo>
                    <a:pt x="1055" y="1632"/>
                    <a:pt x="1076" y="1660"/>
                    <a:pt x="1078" y="1662"/>
                  </a:cubicBezTo>
                  <a:cubicBezTo>
                    <a:pt x="1087" y="1670"/>
                    <a:pt x="1092" y="1671"/>
                    <a:pt x="1095" y="1667"/>
                  </a:cubicBezTo>
                  <a:cubicBezTo>
                    <a:pt x="1097" y="1664"/>
                    <a:pt x="1096" y="1659"/>
                    <a:pt x="1094" y="1649"/>
                  </a:cubicBezTo>
                  <a:cubicBezTo>
                    <a:pt x="1093" y="1643"/>
                    <a:pt x="1091" y="1636"/>
                    <a:pt x="1092" y="1632"/>
                  </a:cubicBezTo>
                  <a:cubicBezTo>
                    <a:pt x="1093" y="1627"/>
                    <a:pt x="1093" y="1619"/>
                    <a:pt x="1093" y="1610"/>
                  </a:cubicBezTo>
                  <a:cubicBezTo>
                    <a:pt x="1098" y="1629"/>
                    <a:pt x="1098" y="1629"/>
                    <a:pt x="1098" y="1629"/>
                  </a:cubicBezTo>
                  <a:cubicBezTo>
                    <a:pt x="1098" y="1661"/>
                    <a:pt x="1098" y="1661"/>
                    <a:pt x="1098" y="1661"/>
                  </a:cubicBezTo>
                  <a:cubicBezTo>
                    <a:pt x="1099" y="1662"/>
                    <a:pt x="1099" y="1662"/>
                    <a:pt x="1099" y="1662"/>
                  </a:cubicBezTo>
                  <a:cubicBezTo>
                    <a:pt x="1103" y="1668"/>
                    <a:pt x="1108" y="1675"/>
                    <a:pt x="1113" y="1681"/>
                  </a:cubicBezTo>
                  <a:cubicBezTo>
                    <a:pt x="1129" y="1704"/>
                    <a:pt x="1147" y="1727"/>
                    <a:pt x="1148" y="1754"/>
                  </a:cubicBezTo>
                  <a:cubicBezTo>
                    <a:pt x="1148" y="1756"/>
                    <a:pt x="1148" y="1756"/>
                    <a:pt x="1148" y="1756"/>
                  </a:cubicBezTo>
                  <a:cubicBezTo>
                    <a:pt x="1150" y="1757"/>
                    <a:pt x="1150" y="1757"/>
                    <a:pt x="1150" y="1757"/>
                  </a:cubicBezTo>
                  <a:cubicBezTo>
                    <a:pt x="1171" y="1765"/>
                    <a:pt x="1176" y="1787"/>
                    <a:pt x="1181" y="1810"/>
                  </a:cubicBezTo>
                  <a:cubicBezTo>
                    <a:pt x="1185" y="1830"/>
                    <a:pt x="1189" y="1850"/>
                    <a:pt x="1204" y="1861"/>
                  </a:cubicBezTo>
                  <a:cubicBezTo>
                    <a:pt x="1208" y="1863"/>
                    <a:pt x="1212" y="1865"/>
                    <a:pt x="1216" y="1866"/>
                  </a:cubicBezTo>
                  <a:cubicBezTo>
                    <a:pt x="1221" y="1868"/>
                    <a:pt x="1224" y="1869"/>
                    <a:pt x="1228" y="1873"/>
                  </a:cubicBezTo>
                  <a:cubicBezTo>
                    <a:pt x="1232" y="1877"/>
                    <a:pt x="1234" y="1884"/>
                    <a:pt x="1237" y="1891"/>
                  </a:cubicBezTo>
                  <a:cubicBezTo>
                    <a:pt x="1238" y="1894"/>
                    <a:pt x="1239" y="1898"/>
                    <a:pt x="1241" y="1902"/>
                  </a:cubicBezTo>
                  <a:cubicBezTo>
                    <a:pt x="1244" y="1908"/>
                    <a:pt x="1244" y="1908"/>
                    <a:pt x="1244" y="1908"/>
                  </a:cubicBezTo>
                  <a:cubicBezTo>
                    <a:pt x="1251" y="1923"/>
                    <a:pt x="1259" y="1940"/>
                    <a:pt x="1267" y="1954"/>
                  </a:cubicBezTo>
                  <a:cubicBezTo>
                    <a:pt x="1268" y="1963"/>
                    <a:pt x="1268" y="1963"/>
                    <a:pt x="1268" y="1963"/>
                  </a:cubicBezTo>
                  <a:cubicBezTo>
                    <a:pt x="1269" y="1980"/>
                    <a:pt x="1269" y="1980"/>
                    <a:pt x="1269" y="1980"/>
                  </a:cubicBezTo>
                  <a:cubicBezTo>
                    <a:pt x="1266" y="2001"/>
                    <a:pt x="1266" y="2001"/>
                    <a:pt x="1266" y="2001"/>
                  </a:cubicBezTo>
                  <a:cubicBezTo>
                    <a:pt x="1277" y="2013"/>
                    <a:pt x="1277" y="2013"/>
                    <a:pt x="1277" y="2013"/>
                  </a:cubicBezTo>
                  <a:cubicBezTo>
                    <a:pt x="1279" y="2040"/>
                    <a:pt x="1279" y="2040"/>
                    <a:pt x="1279" y="2040"/>
                  </a:cubicBezTo>
                  <a:cubicBezTo>
                    <a:pt x="1282" y="2040"/>
                    <a:pt x="1282" y="2040"/>
                    <a:pt x="1282" y="2040"/>
                  </a:cubicBezTo>
                  <a:cubicBezTo>
                    <a:pt x="1284" y="2040"/>
                    <a:pt x="1299" y="2040"/>
                    <a:pt x="1305" y="2033"/>
                  </a:cubicBezTo>
                  <a:cubicBezTo>
                    <a:pt x="1305" y="2032"/>
                    <a:pt x="1306" y="2032"/>
                    <a:pt x="1309" y="2032"/>
                  </a:cubicBezTo>
                  <a:cubicBezTo>
                    <a:pt x="1311" y="2032"/>
                    <a:pt x="1313" y="2032"/>
                    <a:pt x="1316" y="2033"/>
                  </a:cubicBezTo>
                  <a:cubicBezTo>
                    <a:pt x="1319" y="2033"/>
                    <a:pt x="1323" y="2034"/>
                    <a:pt x="1327" y="2034"/>
                  </a:cubicBezTo>
                  <a:cubicBezTo>
                    <a:pt x="1329" y="2034"/>
                    <a:pt x="1333" y="2034"/>
                    <a:pt x="1335" y="2031"/>
                  </a:cubicBezTo>
                  <a:cubicBezTo>
                    <a:pt x="1337" y="2029"/>
                    <a:pt x="1337" y="2025"/>
                    <a:pt x="1336" y="2022"/>
                  </a:cubicBezTo>
                  <a:cubicBezTo>
                    <a:pt x="1336" y="2020"/>
                    <a:pt x="1336" y="2019"/>
                    <a:pt x="1336" y="2017"/>
                  </a:cubicBezTo>
                  <a:cubicBezTo>
                    <a:pt x="1336" y="2017"/>
                    <a:pt x="1336" y="2017"/>
                    <a:pt x="1337" y="2017"/>
                  </a:cubicBezTo>
                  <a:cubicBezTo>
                    <a:pt x="1341" y="2017"/>
                    <a:pt x="1347" y="2019"/>
                    <a:pt x="1349" y="2020"/>
                  </a:cubicBezTo>
                  <a:cubicBezTo>
                    <a:pt x="1350" y="2020"/>
                    <a:pt x="1350" y="2020"/>
                    <a:pt x="1350" y="2020"/>
                  </a:cubicBezTo>
                  <a:cubicBezTo>
                    <a:pt x="1368" y="2018"/>
                    <a:pt x="1368" y="2018"/>
                    <a:pt x="1368" y="2018"/>
                  </a:cubicBezTo>
                  <a:cubicBezTo>
                    <a:pt x="1369" y="2018"/>
                    <a:pt x="1377" y="2017"/>
                    <a:pt x="1389" y="2005"/>
                  </a:cubicBezTo>
                  <a:cubicBezTo>
                    <a:pt x="1390" y="2003"/>
                    <a:pt x="1391" y="2002"/>
                    <a:pt x="1392" y="2002"/>
                  </a:cubicBezTo>
                  <a:cubicBezTo>
                    <a:pt x="1392" y="2002"/>
                    <a:pt x="1392" y="2002"/>
                    <a:pt x="1392" y="2002"/>
                  </a:cubicBezTo>
                  <a:cubicBezTo>
                    <a:pt x="1391" y="2007"/>
                    <a:pt x="1391" y="2007"/>
                    <a:pt x="1391" y="2007"/>
                  </a:cubicBezTo>
                  <a:cubicBezTo>
                    <a:pt x="1411" y="2002"/>
                    <a:pt x="1411" y="2002"/>
                    <a:pt x="1411" y="2002"/>
                  </a:cubicBezTo>
                  <a:cubicBezTo>
                    <a:pt x="1420" y="1991"/>
                    <a:pt x="1420" y="1991"/>
                    <a:pt x="1420" y="1991"/>
                  </a:cubicBezTo>
                  <a:cubicBezTo>
                    <a:pt x="1434" y="1986"/>
                    <a:pt x="1434" y="1986"/>
                    <a:pt x="1434" y="1986"/>
                  </a:cubicBezTo>
                  <a:cubicBezTo>
                    <a:pt x="1454" y="1986"/>
                    <a:pt x="1454" y="1986"/>
                    <a:pt x="1454" y="1986"/>
                  </a:cubicBezTo>
                  <a:cubicBezTo>
                    <a:pt x="1465" y="1986"/>
                    <a:pt x="1470" y="1973"/>
                    <a:pt x="1472" y="1969"/>
                  </a:cubicBezTo>
                  <a:cubicBezTo>
                    <a:pt x="1492" y="1947"/>
                    <a:pt x="1492" y="1947"/>
                    <a:pt x="1492" y="1947"/>
                  </a:cubicBezTo>
                  <a:cubicBezTo>
                    <a:pt x="1516" y="1940"/>
                    <a:pt x="1516" y="1940"/>
                    <a:pt x="1516" y="1940"/>
                  </a:cubicBezTo>
                  <a:cubicBezTo>
                    <a:pt x="1519" y="1940"/>
                    <a:pt x="1525" y="1941"/>
                    <a:pt x="1533" y="1941"/>
                  </a:cubicBezTo>
                  <a:cubicBezTo>
                    <a:pt x="1538" y="1941"/>
                    <a:pt x="1540" y="1939"/>
                    <a:pt x="1541" y="1938"/>
                  </a:cubicBezTo>
                  <a:cubicBezTo>
                    <a:pt x="1542" y="1934"/>
                    <a:pt x="1540" y="1930"/>
                    <a:pt x="1538" y="1927"/>
                  </a:cubicBezTo>
                  <a:cubicBezTo>
                    <a:pt x="1543" y="1921"/>
                    <a:pt x="1543" y="1921"/>
                    <a:pt x="1543" y="1921"/>
                  </a:cubicBezTo>
                  <a:cubicBezTo>
                    <a:pt x="1563" y="1927"/>
                    <a:pt x="1563" y="1927"/>
                    <a:pt x="1563" y="1927"/>
                  </a:cubicBezTo>
                  <a:cubicBezTo>
                    <a:pt x="1563" y="1907"/>
                    <a:pt x="1563" y="1907"/>
                    <a:pt x="1563" y="1907"/>
                  </a:cubicBezTo>
                  <a:cubicBezTo>
                    <a:pt x="1563" y="1902"/>
                    <a:pt x="1570" y="1898"/>
                    <a:pt x="1574" y="1896"/>
                  </a:cubicBezTo>
                  <a:cubicBezTo>
                    <a:pt x="1601" y="1896"/>
                    <a:pt x="1601" y="1896"/>
                    <a:pt x="1601" y="1896"/>
                  </a:cubicBezTo>
                  <a:cubicBezTo>
                    <a:pt x="1601" y="1877"/>
                    <a:pt x="1601" y="1877"/>
                    <a:pt x="1601" y="1877"/>
                  </a:cubicBezTo>
                  <a:cubicBezTo>
                    <a:pt x="1608" y="1861"/>
                    <a:pt x="1608" y="1861"/>
                    <a:pt x="1608" y="1861"/>
                  </a:cubicBezTo>
                  <a:cubicBezTo>
                    <a:pt x="1613" y="1844"/>
                    <a:pt x="1613" y="1844"/>
                    <a:pt x="1613" y="1844"/>
                  </a:cubicBezTo>
                  <a:cubicBezTo>
                    <a:pt x="1645" y="1809"/>
                    <a:pt x="1645" y="1809"/>
                    <a:pt x="1645" y="1809"/>
                  </a:cubicBezTo>
                  <a:cubicBezTo>
                    <a:pt x="1638" y="1801"/>
                    <a:pt x="1638" y="1801"/>
                    <a:pt x="1638" y="1801"/>
                  </a:cubicBezTo>
                  <a:cubicBezTo>
                    <a:pt x="1629" y="1783"/>
                    <a:pt x="1629" y="1783"/>
                    <a:pt x="1629" y="1783"/>
                  </a:cubicBezTo>
                  <a:cubicBezTo>
                    <a:pt x="1619" y="1773"/>
                    <a:pt x="1619" y="1773"/>
                    <a:pt x="1619" y="1773"/>
                  </a:cubicBezTo>
                  <a:cubicBezTo>
                    <a:pt x="1601" y="1774"/>
                    <a:pt x="1601" y="1774"/>
                    <a:pt x="1601" y="1774"/>
                  </a:cubicBezTo>
                  <a:cubicBezTo>
                    <a:pt x="1565" y="1735"/>
                    <a:pt x="1565" y="1735"/>
                    <a:pt x="1565" y="1735"/>
                  </a:cubicBezTo>
                  <a:cubicBezTo>
                    <a:pt x="1562" y="1731"/>
                    <a:pt x="1564" y="1719"/>
                    <a:pt x="1566" y="1714"/>
                  </a:cubicBezTo>
                  <a:cubicBezTo>
                    <a:pt x="1570" y="1700"/>
                    <a:pt x="1570" y="1700"/>
                    <a:pt x="1570" y="1700"/>
                  </a:cubicBezTo>
                  <a:cubicBezTo>
                    <a:pt x="1524" y="1750"/>
                    <a:pt x="1524" y="1750"/>
                    <a:pt x="1524" y="1750"/>
                  </a:cubicBezTo>
                  <a:cubicBezTo>
                    <a:pt x="1504" y="1759"/>
                    <a:pt x="1504" y="1759"/>
                    <a:pt x="1504" y="1759"/>
                  </a:cubicBezTo>
                  <a:cubicBezTo>
                    <a:pt x="1463" y="1759"/>
                    <a:pt x="1463" y="1759"/>
                    <a:pt x="1463" y="1759"/>
                  </a:cubicBezTo>
                  <a:cubicBezTo>
                    <a:pt x="1457" y="1751"/>
                    <a:pt x="1457" y="1751"/>
                    <a:pt x="1457" y="1751"/>
                  </a:cubicBezTo>
                  <a:cubicBezTo>
                    <a:pt x="1467" y="1725"/>
                    <a:pt x="1467" y="1725"/>
                    <a:pt x="1467" y="1725"/>
                  </a:cubicBezTo>
                  <a:cubicBezTo>
                    <a:pt x="1465" y="1723"/>
                    <a:pt x="1465" y="1723"/>
                    <a:pt x="1465" y="1723"/>
                  </a:cubicBezTo>
                  <a:cubicBezTo>
                    <a:pt x="1464" y="1723"/>
                    <a:pt x="1457" y="1718"/>
                    <a:pt x="1453" y="1717"/>
                  </a:cubicBezTo>
                  <a:cubicBezTo>
                    <a:pt x="1452" y="1716"/>
                    <a:pt x="1452" y="1716"/>
                    <a:pt x="1452" y="1716"/>
                  </a:cubicBezTo>
                  <a:cubicBezTo>
                    <a:pt x="1450" y="1717"/>
                    <a:pt x="1450" y="1717"/>
                    <a:pt x="1450" y="1717"/>
                  </a:cubicBezTo>
                  <a:cubicBezTo>
                    <a:pt x="1447" y="1720"/>
                    <a:pt x="1443" y="1725"/>
                    <a:pt x="1440" y="1730"/>
                  </a:cubicBezTo>
                  <a:cubicBezTo>
                    <a:pt x="1428" y="1687"/>
                    <a:pt x="1428" y="1687"/>
                    <a:pt x="1428" y="1687"/>
                  </a:cubicBezTo>
                  <a:cubicBezTo>
                    <a:pt x="1396" y="1650"/>
                    <a:pt x="1396" y="1650"/>
                    <a:pt x="1396" y="1650"/>
                  </a:cubicBezTo>
                  <a:cubicBezTo>
                    <a:pt x="1385" y="1645"/>
                    <a:pt x="1385" y="1645"/>
                    <a:pt x="1385" y="1645"/>
                  </a:cubicBezTo>
                  <a:cubicBezTo>
                    <a:pt x="1390" y="1617"/>
                    <a:pt x="1390" y="1617"/>
                    <a:pt x="1390" y="1617"/>
                  </a:cubicBezTo>
                  <a:cubicBezTo>
                    <a:pt x="1391" y="1617"/>
                    <a:pt x="1393" y="1617"/>
                    <a:pt x="1394" y="1616"/>
                  </a:cubicBezTo>
                  <a:cubicBezTo>
                    <a:pt x="1400" y="1622"/>
                    <a:pt x="1400" y="1622"/>
                    <a:pt x="1400" y="1622"/>
                  </a:cubicBezTo>
                  <a:cubicBezTo>
                    <a:pt x="1409" y="1612"/>
                    <a:pt x="1409" y="1612"/>
                    <a:pt x="1409" y="1612"/>
                  </a:cubicBezTo>
                  <a:cubicBezTo>
                    <a:pt x="1424" y="1612"/>
                    <a:pt x="1424" y="1612"/>
                    <a:pt x="1424" y="1612"/>
                  </a:cubicBezTo>
                  <a:cubicBezTo>
                    <a:pt x="1436" y="1624"/>
                    <a:pt x="1436" y="1624"/>
                    <a:pt x="1436" y="1624"/>
                  </a:cubicBezTo>
                  <a:cubicBezTo>
                    <a:pt x="1438" y="1627"/>
                    <a:pt x="1438" y="1629"/>
                    <a:pt x="1438" y="1629"/>
                  </a:cubicBezTo>
                  <a:cubicBezTo>
                    <a:pt x="1438" y="1630"/>
                    <a:pt x="1438" y="1630"/>
                    <a:pt x="1438" y="1630"/>
                  </a:cubicBezTo>
                  <a:cubicBezTo>
                    <a:pt x="1438" y="1631"/>
                    <a:pt x="1438" y="1631"/>
                    <a:pt x="1438" y="1631"/>
                  </a:cubicBezTo>
                  <a:cubicBezTo>
                    <a:pt x="1439" y="1632"/>
                    <a:pt x="1442" y="1640"/>
                    <a:pt x="1448" y="1642"/>
                  </a:cubicBezTo>
                  <a:cubicBezTo>
                    <a:pt x="1448" y="1642"/>
                    <a:pt x="1448" y="1642"/>
                    <a:pt x="1448" y="1642"/>
                  </a:cubicBezTo>
                  <a:cubicBezTo>
                    <a:pt x="1447" y="1644"/>
                    <a:pt x="1446" y="1647"/>
                    <a:pt x="1446" y="1649"/>
                  </a:cubicBezTo>
                  <a:cubicBezTo>
                    <a:pt x="1446" y="1655"/>
                    <a:pt x="1451" y="1657"/>
                    <a:pt x="1454" y="1658"/>
                  </a:cubicBezTo>
                  <a:cubicBezTo>
                    <a:pt x="1456" y="1661"/>
                    <a:pt x="1460" y="1667"/>
                    <a:pt x="1460" y="1670"/>
                  </a:cubicBezTo>
                  <a:cubicBezTo>
                    <a:pt x="1460" y="1674"/>
                    <a:pt x="1463" y="1677"/>
                    <a:pt x="1467" y="1677"/>
                  </a:cubicBezTo>
                  <a:cubicBezTo>
                    <a:pt x="1469" y="1677"/>
                    <a:pt x="1471" y="1676"/>
                    <a:pt x="1472" y="1676"/>
                  </a:cubicBezTo>
                  <a:cubicBezTo>
                    <a:pt x="1474" y="1676"/>
                    <a:pt x="1481" y="1678"/>
                    <a:pt x="1490" y="1688"/>
                  </a:cubicBezTo>
                  <a:cubicBezTo>
                    <a:pt x="1498" y="1697"/>
                    <a:pt x="1498" y="1697"/>
                    <a:pt x="1498" y="1697"/>
                  </a:cubicBezTo>
                  <a:cubicBezTo>
                    <a:pt x="1498" y="1697"/>
                    <a:pt x="1498" y="1697"/>
                    <a:pt x="1498" y="1697"/>
                  </a:cubicBezTo>
                  <a:cubicBezTo>
                    <a:pt x="1499" y="1697"/>
                    <a:pt x="1499" y="1698"/>
                    <a:pt x="1501" y="1700"/>
                  </a:cubicBezTo>
                  <a:cubicBezTo>
                    <a:pt x="1505" y="1705"/>
                    <a:pt x="1509" y="1707"/>
                    <a:pt x="1512" y="1707"/>
                  </a:cubicBezTo>
                  <a:cubicBezTo>
                    <a:pt x="1514" y="1707"/>
                    <a:pt x="1516" y="1705"/>
                    <a:pt x="1517" y="1704"/>
                  </a:cubicBezTo>
                  <a:cubicBezTo>
                    <a:pt x="1521" y="1703"/>
                    <a:pt x="1533" y="1702"/>
                    <a:pt x="1548" y="1697"/>
                  </a:cubicBezTo>
                  <a:cubicBezTo>
                    <a:pt x="1558" y="1694"/>
                    <a:pt x="1560" y="1694"/>
                    <a:pt x="1560" y="1694"/>
                  </a:cubicBezTo>
                  <a:cubicBezTo>
                    <a:pt x="1562" y="1694"/>
                    <a:pt x="1562" y="1694"/>
                    <a:pt x="1562" y="1694"/>
                  </a:cubicBezTo>
                  <a:cubicBezTo>
                    <a:pt x="1564" y="1691"/>
                    <a:pt x="1564" y="1691"/>
                    <a:pt x="1564" y="1691"/>
                  </a:cubicBezTo>
                  <a:cubicBezTo>
                    <a:pt x="1564" y="1691"/>
                    <a:pt x="1564" y="1690"/>
                    <a:pt x="1564" y="1690"/>
                  </a:cubicBezTo>
                  <a:cubicBezTo>
                    <a:pt x="1566" y="1688"/>
                    <a:pt x="1567" y="1688"/>
                    <a:pt x="1567" y="1688"/>
                  </a:cubicBezTo>
                  <a:cubicBezTo>
                    <a:pt x="1567" y="1688"/>
                    <a:pt x="1567" y="1689"/>
                    <a:pt x="1567" y="1689"/>
                  </a:cubicBezTo>
                  <a:cubicBezTo>
                    <a:pt x="1568" y="1690"/>
                    <a:pt x="1568" y="1690"/>
                    <a:pt x="1568" y="1690"/>
                  </a:cubicBezTo>
                  <a:cubicBezTo>
                    <a:pt x="1568" y="1690"/>
                    <a:pt x="1572" y="1695"/>
                    <a:pt x="1572" y="1700"/>
                  </a:cubicBezTo>
                  <a:cubicBezTo>
                    <a:pt x="1572" y="1703"/>
                    <a:pt x="1572" y="1705"/>
                    <a:pt x="1576" y="1706"/>
                  </a:cubicBezTo>
                  <a:cubicBezTo>
                    <a:pt x="1576" y="1707"/>
                    <a:pt x="1578" y="1707"/>
                    <a:pt x="1582" y="1711"/>
                  </a:cubicBezTo>
                  <a:cubicBezTo>
                    <a:pt x="1584" y="1714"/>
                    <a:pt x="1585" y="1715"/>
                    <a:pt x="1585" y="1715"/>
                  </a:cubicBezTo>
                  <a:cubicBezTo>
                    <a:pt x="1585" y="1715"/>
                    <a:pt x="1585" y="1715"/>
                    <a:pt x="1585" y="1715"/>
                  </a:cubicBezTo>
                  <a:cubicBezTo>
                    <a:pt x="1583" y="1718"/>
                    <a:pt x="1584" y="1720"/>
                    <a:pt x="1586" y="1723"/>
                  </a:cubicBezTo>
                  <a:cubicBezTo>
                    <a:pt x="1589" y="1726"/>
                    <a:pt x="1589" y="1726"/>
                    <a:pt x="1589" y="1726"/>
                  </a:cubicBezTo>
                  <a:cubicBezTo>
                    <a:pt x="1593" y="1730"/>
                    <a:pt x="1596" y="1732"/>
                    <a:pt x="1614" y="1732"/>
                  </a:cubicBezTo>
                  <a:cubicBezTo>
                    <a:pt x="1646" y="1732"/>
                    <a:pt x="1646" y="1732"/>
                    <a:pt x="1646" y="1732"/>
                  </a:cubicBezTo>
                  <a:cubicBezTo>
                    <a:pt x="1649" y="1732"/>
                    <a:pt x="1654" y="1732"/>
                    <a:pt x="1655" y="1733"/>
                  </a:cubicBezTo>
                  <a:cubicBezTo>
                    <a:pt x="1655" y="1733"/>
                    <a:pt x="1655" y="1733"/>
                    <a:pt x="1656" y="1733"/>
                  </a:cubicBezTo>
                  <a:cubicBezTo>
                    <a:pt x="1656" y="1734"/>
                    <a:pt x="1657" y="1736"/>
                    <a:pt x="1659" y="1737"/>
                  </a:cubicBezTo>
                  <a:cubicBezTo>
                    <a:pt x="1661" y="1740"/>
                    <a:pt x="1664" y="1741"/>
                    <a:pt x="1669" y="1741"/>
                  </a:cubicBezTo>
                  <a:cubicBezTo>
                    <a:pt x="1677" y="1741"/>
                    <a:pt x="1685" y="1738"/>
                    <a:pt x="1686" y="1738"/>
                  </a:cubicBezTo>
                  <a:cubicBezTo>
                    <a:pt x="1686" y="1738"/>
                    <a:pt x="1688" y="1737"/>
                    <a:pt x="1690" y="1737"/>
                  </a:cubicBezTo>
                  <a:cubicBezTo>
                    <a:pt x="1691" y="1737"/>
                    <a:pt x="1691" y="1737"/>
                    <a:pt x="1692" y="1737"/>
                  </a:cubicBezTo>
                  <a:cubicBezTo>
                    <a:pt x="1694" y="1740"/>
                    <a:pt x="1697" y="1741"/>
                    <a:pt x="1701" y="1741"/>
                  </a:cubicBezTo>
                  <a:cubicBezTo>
                    <a:pt x="1702" y="1741"/>
                    <a:pt x="1703" y="1741"/>
                    <a:pt x="1703" y="1741"/>
                  </a:cubicBezTo>
                  <a:cubicBezTo>
                    <a:pt x="1704" y="1741"/>
                    <a:pt x="1707" y="1742"/>
                    <a:pt x="1709" y="1742"/>
                  </a:cubicBezTo>
                  <a:cubicBezTo>
                    <a:pt x="1711" y="1742"/>
                    <a:pt x="1713" y="1741"/>
                    <a:pt x="1715" y="1740"/>
                  </a:cubicBezTo>
                  <a:cubicBezTo>
                    <a:pt x="1715" y="1739"/>
                    <a:pt x="1716" y="1738"/>
                    <a:pt x="1722" y="1738"/>
                  </a:cubicBezTo>
                  <a:cubicBezTo>
                    <a:pt x="1724" y="1738"/>
                    <a:pt x="1725" y="1738"/>
                    <a:pt x="1726" y="1738"/>
                  </a:cubicBezTo>
                  <a:cubicBezTo>
                    <a:pt x="1730" y="1739"/>
                    <a:pt x="1732" y="1738"/>
                    <a:pt x="1734" y="1737"/>
                  </a:cubicBezTo>
                  <a:cubicBezTo>
                    <a:pt x="1736" y="1737"/>
                    <a:pt x="1738" y="1736"/>
                    <a:pt x="1741" y="1736"/>
                  </a:cubicBezTo>
                  <a:cubicBezTo>
                    <a:pt x="1745" y="1736"/>
                    <a:pt x="1755" y="1739"/>
                    <a:pt x="1759" y="1740"/>
                  </a:cubicBezTo>
                  <a:cubicBezTo>
                    <a:pt x="1760" y="1741"/>
                    <a:pt x="1760" y="1741"/>
                    <a:pt x="1760" y="1741"/>
                  </a:cubicBezTo>
                  <a:cubicBezTo>
                    <a:pt x="1760" y="1741"/>
                    <a:pt x="1760" y="1741"/>
                    <a:pt x="1760" y="1741"/>
                  </a:cubicBezTo>
                  <a:cubicBezTo>
                    <a:pt x="1760" y="1740"/>
                    <a:pt x="1770" y="1739"/>
                    <a:pt x="1774" y="1739"/>
                  </a:cubicBezTo>
                  <a:cubicBezTo>
                    <a:pt x="1777" y="1739"/>
                    <a:pt x="1781" y="1738"/>
                    <a:pt x="1784" y="1738"/>
                  </a:cubicBezTo>
                  <a:cubicBezTo>
                    <a:pt x="1823" y="1779"/>
                    <a:pt x="1823" y="1779"/>
                    <a:pt x="1823" y="1779"/>
                  </a:cubicBezTo>
                  <a:cubicBezTo>
                    <a:pt x="1830" y="1779"/>
                    <a:pt x="1830" y="1779"/>
                    <a:pt x="1830" y="1779"/>
                  </a:cubicBezTo>
                  <a:cubicBezTo>
                    <a:pt x="1830" y="1781"/>
                    <a:pt x="1830" y="1784"/>
                    <a:pt x="1833" y="1787"/>
                  </a:cubicBezTo>
                  <a:cubicBezTo>
                    <a:pt x="1841" y="1795"/>
                    <a:pt x="1841" y="1795"/>
                    <a:pt x="1841" y="1795"/>
                  </a:cubicBezTo>
                  <a:cubicBezTo>
                    <a:pt x="1849" y="1805"/>
                    <a:pt x="1849" y="1805"/>
                    <a:pt x="1849" y="1805"/>
                  </a:cubicBezTo>
                  <a:cubicBezTo>
                    <a:pt x="1853" y="1805"/>
                    <a:pt x="1853" y="1805"/>
                    <a:pt x="1853" y="1805"/>
                  </a:cubicBezTo>
                  <a:cubicBezTo>
                    <a:pt x="1839" y="1811"/>
                    <a:pt x="1839" y="1811"/>
                    <a:pt x="1839" y="1811"/>
                  </a:cubicBezTo>
                  <a:cubicBezTo>
                    <a:pt x="1842" y="1814"/>
                    <a:pt x="1842" y="1814"/>
                    <a:pt x="1842" y="1814"/>
                  </a:cubicBezTo>
                  <a:cubicBezTo>
                    <a:pt x="1849" y="1821"/>
                    <a:pt x="1860" y="1836"/>
                    <a:pt x="1860" y="1836"/>
                  </a:cubicBezTo>
                  <a:cubicBezTo>
                    <a:pt x="1865" y="1842"/>
                    <a:pt x="1865" y="1842"/>
                    <a:pt x="1865" y="1842"/>
                  </a:cubicBezTo>
                  <a:cubicBezTo>
                    <a:pt x="1866" y="1846"/>
                    <a:pt x="1869" y="1853"/>
                    <a:pt x="1876" y="1853"/>
                  </a:cubicBezTo>
                  <a:cubicBezTo>
                    <a:pt x="1887" y="1853"/>
                    <a:pt x="1887" y="1853"/>
                    <a:pt x="1887" y="1853"/>
                  </a:cubicBezTo>
                  <a:cubicBezTo>
                    <a:pt x="1896" y="1853"/>
                    <a:pt x="1901" y="1849"/>
                    <a:pt x="1903" y="1846"/>
                  </a:cubicBezTo>
                  <a:cubicBezTo>
                    <a:pt x="1908" y="1846"/>
                    <a:pt x="1912" y="1844"/>
                    <a:pt x="1912" y="1839"/>
                  </a:cubicBezTo>
                  <a:cubicBezTo>
                    <a:pt x="1912" y="1835"/>
                    <a:pt x="1912" y="1835"/>
                    <a:pt x="1912" y="1835"/>
                  </a:cubicBezTo>
                  <a:cubicBezTo>
                    <a:pt x="1912" y="1831"/>
                    <a:pt x="1913" y="1831"/>
                    <a:pt x="1913" y="1830"/>
                  </a:cubicBezTo>
                  <a:cubicBezTo>
                    <a:pt x="1915" y="1828"/>
                    <a:pt x="1915" y="1827"/>
                    <a:pt x="1915" y="1823"/>
                  </a:cubicBezTo>
                  <a:cubicBezTo>
                    <a:pt x="1915" y="1819"/>
                    <a:pt x="1918" y="1815"/>
                    <a:pt x="1919" y="1814"/>
                  </a:cubicBezTo>
                  <a:cubicBezTo>
                    <a:pt x="1919" y="1816"/>
                    <a:pt x="1919" y="1818"/>
                    <a:pt x="1920" y="1820"/>
                  </a:cubicBezTo>
                  <a:cubicBezTo>
                    <a:pt x="1920" y="1823"/>
                    <a:pt x="1921" y="1825"/>
                    <a:pt x="1921" y="1828"/>
                  </a:cubicBezTo>
                  <a:cubicBezTo>
                    <a:pt x="1921" y="1832"/>
                    <a:pt x="1922" y="1843"/>
                    <a:pt x="1922" y="1845"/>
                  </a:cubicBezTo>
                  <a:cubicBezTo>
                    <a:pt x="1916" y="1874"/>
                    <a:pt x="1916" y="1874"/>
                    <a:pt x="1916" y="1874"/>
                  </a:cubicBezTo>
                  <a:cubicBezTo>
                    <a:pt x="1919" y="1875"/>
                    <a:pt x="1919" y="1875"/>
                    <a:pt x="1919" y="1875"/>
                  </a:cubicBezTo>
                  <a:cubicBezTo>
                    <a:pt x="1923" y="1876"/>
                    <a:pt x="1928" y="1878"/>
                    <a:pt x="1928" y="1879"/>
                  </a:cubicBezTo>
                  <a:cubicBezTo>
                    <a:pt x="1928" y="1879"/>
                    <a:pt x="1928" y="1879"/>
                    <a:pt x="1927" y="1880"/>
                  </a:cubicBezTo>
                  <a:cubicBezTo>
                    <a:pt x="1921" y="1887"/>
                    <a:pt x="1921" y="1899"/>
                    <a:pt x="1921" y="1900"/>
                  </a:cubicBezTo>
                  <a:cubicBezTo>
                    <a:pt x="1925" y="1918"/>
                    <a:pt x="1925" y="1918"/>
                    <a:pt x="1925" y="1918"/>
                  </a:cubicBezTo>
                  <a:cubicBezTo>
                    <a:pt x="1925" y="1945"/>
                    <a:pt x="1925" y="1945"/>
                    <a:pt x="1925" y="1945"/>
                  </a:cubicBezTo>
                  <a:cubicBezTo>
                    <a:pt x="1934" y="1962"/>
                    <a:pt x="1934" y="1962"/>
                    <a:pt x="1934" y="1962"/>
                  </a:cubicBezTo>
                  <a:cubicBezTo>
                    <a:pt x="1936" y="1973"/>
                    <a:pt x="1936" y="1973"/>
                    <a:pt x="1936" y="1973"/>
                  </a:cubicBezTo>
                  <a:cubicBezTo>
                    <a:pt x="1944" y="1991"/>
                    <a:pt x="1944" y="1991"/>
                    <a:pt x="1944" y="1991"/>
                  </a:cubicBezTo>
                  <a:cubicBezTo>
                    <a:pt x="1944" y="1992"/>
                    <a:pt x="1946" y="1999"/>
                    <a:pt x="1950" y="2003"/>
                  </a:cubicBezTo>
                  <a:cubicBezTo>
                    <a:pt x="1951" y="2005"/>
                    <a:pt x="1954" y="2011"/>
                    <a:pt x="1955" y="2015"/>
                  </a:cubicBezTo>
                  <a:cubicBezTo>
                    <a:pt x="1955" y="2016"/>
                    <a:pt x="1955" y="2016"/>
                    <a:pt x="1955" y="2016"/>
                  </a:cubicBezTo>
                  <a:cubicBezTo>
                    <a:pt x="1958" y="2022"/>
                    <a:pt x="1961" y="2029"/>
                    <a:pt x="1961" y="2030"/>
                  </a:cubicBezTo>
                  <a:cubicBezTo>
                    <a:pt x="1958" y="2034"/>
                    <a:pt x="1959" y="2044"/>
                    <a:pt x="1960" y="2051"/>
                  </a:cubicBezTo>
                  <a:cubicBezTo>
                    <a:pt x="1966" y="2061"/>
                    <a:pt x="1966" y="2061"/>
                    <a:pt x="1966" y="2061"/>
                  </a:cubicBezTo>
                  <a:cubicBezTo>
                    <a:pt x="1967" y="2061"/>
                    <a:pt x="1967" y="2061"/>
                    <a:pt x="1967" y="2061"/>
                  </a:cubicBezTo>
                  <a:cubicBezTo>
                    <a:pt x="1971" y="2064"/>
                    <a:pt x="1975" y="2068"/>
                    <a:pt x="1975" y="2070"/>
                  </a:cubicBezTo>
                  <a:cubicBezTo>
                    <a:pt x="1975" y="2076"/>
                    <a:pt x="1982" y="2084"/>
                    <a:pt x="1984" y="2086"/>
                  </a:cubicBezTo>
                  <a:cubicBezTo>
                    <a:pt x="1986" y="2090"/>
                    <a:pt x="1988" y="2097"/>
                    <a:pt x="1988" y="2100"/>
                  </a:cubicBezTo>
                  <a:cubicBezTo>
                    <a:pt x="1988" y="2106"/>
                    <a:pt x="1999" y="2119"/>
                    <a:pt x="2002" y="2124"/>
                  </a:cubicBezTo>
                  <a:cubicBezTo>
                    <a:pt x="2003" y="2125"/>
                    <a:pt x="2003" y="2126"/>
                    <a:pt x="2003" y="2130"/>
                  </a:cubicBezTo>
                  <a:cubicBezTo>
                    <a:pt x="2003" y="2136"/>
                    <a:pt x="2009" y="2142"/>
                    <a:pt x="2012" y="2146"/>
                  </a:cubicBezTo>
                  <a:cubicBezTo>
                    <a:pt x="2016" y="2150"/>
                    <a:pt x="2020" y="2150"/>
                    <a:pt x="2024" y="2150"/>
                  </a:cubicBezTo>
                  <a:cubicBezTo>
                    <a:pt x="2024" y="2150"/>
                    <a:pt x="2024" y="2151"/>
                    <a:pt x="2024" y="2151"/>
                  </a:cubicBezTo>
                  <a:cubicBezTo>
                    <a:pt x="2025" y="2152"/>
                    <a:pt x="2027" y="2153"/>
                    <a:pt x="2029" y="2153"/>
                  </a:cubicBezTo>
                  <a:cubicBezTo>
                    <a:pt x="2032" y="2153"/>
                    <a:pt x="2034" y="2152"/>
                    <a:pt x="2037" y="2149"/>
                  </a:cubicBezTo>
                  <a:cubicBezTo>
                    <a:pt x="2044" y="2141"/>
                    <a:pt x="2052" y="2130"/>
                    <a:pt x="2052" y="2129"/>
                  </a:cubicBezTo>
                  <a:cubicBezTo>
                    <a:pt x="2053" y="2129"/>
                    <a:pt x="2053" y="2129"/>
                    <a:pt x="2053" y="2129"/>
                  </a:cubicBezTo>
                  <a:cubicBezTo>
                    <a:pt x="2053" y="2128"/>
                    <a:pt x="2053" y="2128"/>
                    <a:pt x="2053" y="2128"/>
                  </a:cubicBezTo>
                  <a:cubicBezTo>
                    <a:pt x="2053" y="2128"/>
                    <a:pt x="2054" y="2123"/>
                    <a:pt x="2057" y="2119"/>
                  </a:cubicBezTo>
                  <a:cubicBezTo>
                    <a:pt x="2071" y="2104"/>
                    <a:pt x="2071" y="2104"/>
                    <a:pt x="2071" y="2104"/>
                  </a:cubicBezTo>
                  <a:cubicBezTo>
                    <a:pt x="2071" y="2098"/>
                    <a:pt x="2071" y="2098"/>
                    <a:pt x="2071" y="2098"/>
                  </a:cubicBezTo>
                  <a:cubicBezTo>
                    <a:pt x="2071" y="2095"/>
                    <a:pt x="2070" y="2093"/>
                    <a:pt x="2068" y="2091"/>
                  </a:cubicBezTo>
                  <a:cubicBezTo>
                    <a:pt x="2066" y="2089"/>
                    <a:pt x="2065" y="2087"/>
                    <a:pt x="2071" y="2081"/>
                  </a:cubicBezTo>
                  <a:cubicBezTo>
                    <a:pt x="2082" y="2069"/>
                    <a:pt x="2083" y="2067"/>
                    <a:pt x="2083" y="2060"/>
                  </a:cubicBezTo>
                  <a:cubicBezTo>
                    <a:pt x="2083" y="2058"/>
                    <a:pt x="2084" y="2056"/>
                    <a:pt x="2084" y="2053"/>
                  </a:cubicBezTo>
                  <a:cubicBezTo>
                    <a:pt x="2085" y="2050"/>
                    <a:pt x="2085" y="2048"/>
                    <a:pt x="2085" y="2045"/>
                  </a:cubicBezTo>
                  <a:cubicBezTo>
                    <a:pt x="2085" y="2031"/>
                    <a:pt x="2085" y="2031"/>
                    <a:pt x="2085" y="2031"/>
                  </a:cubicBezTo>
                  <a:cubicBezTo>
                    <a:pt x="2085" y="2028"/>
                    <a:pt x="2086" y="2026"/>
                    <a:pt x="2086" y="2023"/>
                  </a:cubicBezTo>
                  <a:cubicBezTo>
                    <a:pt x="2087" y="2021"/>
                    <a:pt x="2088" y="2018"/>
                    <a:pt x="2088" y="2015"/>
                  </a:cubicBezTo>
                  <a:cubicBezTo>
                    <a:pt x="2088" y="2010"/>
                    <a:pt x="2086" y="2001"/>
                    <a:pt x="2086" y="2001"/>
                  </a:cubicBezTo>
                  <a:cubicBezTo>
                    <a:pt x="2086" y="2000"/>
                    <a:pt x="2086" y="2000"/>
                    <a:pt x="2086" y="2000"/>
                  </a:cubicBezTo>
                  <a:cubicBezTo>
                    <a:pt x="2085" y="1999"/>
                    <a:pt x="2085" y="1999"/>
                    <a:pt x="2085" y="1999"/>
                  </a:cubicBezTo>
                  <a:cubicBezTo>
                    <a:pt x="2085" y="1999"/>
                    <a:pt x="2083" y="1998"/>
                    <a:pt x="2083" y="1996"/>
                  </a:cubicBezTo>
                  <a:cubicBezTo>
                    <a:pt x="2083" y="1993"/>
                    <a:pt x="2085" y="1990"/>
                    <a:pt x="2088" y="1986"/>
                  </a:cubicBezTo>
                  <a:cubicBezTo>
                    <a:pt x="2099" y="1974"/>
                    <a:pt x="2099" y="1974"/>
                    <a:pt x="2099" y="1974"/>
                  </a:cubicBezTo>
                  <a:cubicBezTo>
                    <a:pt x="2104" y="1969"/>
                    <a:pt x="2106" y="1968"/>
                    <a:pt x="2108" y="1967"/>
                  </a:cubicBezTo>
                  <a:cubicBezTo>
                    <a:pt x="2109" y="1966"/>
                    <a:pt x="2111" y="1965"/>
                    <a:pt x="2113" y="1963"/>
                  </a:cubicBezTo>
                  <a:cubicBezTo>
                    <a:pt x="2115" y="1961"/>
                    <a:pt x="2116" y="1961"/>
                    <a:pt x="2117" y="1960"/>
                  </a:cubicBezTo>
                  <a:cubicBezTo>
                    <a:pt x="2119" y="1959"/>
                    <a:pt x="2121" y="1958"/>
                    <a:pt x="2121" y="1953"/>
                  </a:cubicBezTo>
                  <a:cubicBezTo>
                    <a:pt x="2121" y="1949"/>
                    <a:pt x="2121" y="1949"/>
                    <a:pt x="2121" y="1949"/>
                  </a:cubicBezTo>
                  <a:cubicBezTo>
                    <a:pt x="2123" y="1948"/>
                    <a:pt x="2126" y="1944"/>
                    <a:pt x="2128" y="1942"/>
                  </a:cubicBezTo>
                  <a:cubicBezTo>
                    <a:pt x="2129" y="1941"/>
                    <a:pt x="2130" y="1940"/>
                    <a:pt x="2132" y="1939"/>
                  </a:cubicBezTo>
                  <a:cubicBezTo>
                    <a:pt x="2134" y="1938"/>
                    <a:pt x="2138" y="1937"/>
                    <a:pt x="2140" y="1934"/>
                  </a:cubicBezTo>
                  <a:cubicBezTo>
                    <a:pt x="2143" y="1931"/>
                    <a:pt x="2144" y="1930"/>
                    <a:pt x="2146" y="1929"/>
                  </a:cubicBezTo>
                  <a:cubicBezTo>
                    <a:pt x="2148" y="1928"/>
                    <a:pt x="2150" y="1927"/>
                    <a:pt x="2151" y="1925"/>
                  </a:cubicBezTo>
                  <a:cubicBezTo>
                    <a:pt x="2175" y="1899"/>
                    <a:pt x="2175" y="1899"/>
                    <a:pt x="2175" y="1899"/>
                  </a:cubicBezTo>
                  <a:cubicBezTo>
                    <a:pt x="2183" y="1885"/>
                    <a:pt x="2183" y="1885"/>
                    <a:pt x="2183" y="1885"/>
                  </a:cubicBezTo>
                  <a:cubicBezTo>
                    <a:pt x="2191" y="1876"/>
                    <a:pt x="2191" y="1876"/>
                    <a:pt x="2191" y="1876"/>
                  </a:cubicBezTo>
                  <a:cubicBezTo>
                    <a:pt x="2200" y="1873"/>
                    <a:pt x="2200" y="1873"/>
                    <a:pt x="2200" y="1873"/>
                  </a:cubicBezTo>
                  <a:cubicBezTo>
                    <a:pt x="2212" y="1860"/>
                    <a:pt x="2212" y="1860"/>
                    <a:pt x="2212" y="1860"/>
                  </a:cubicBezTo>
                  <a:cubicBezTo>
                    <a:pt x="2224" y="1847"/>
                    <a:pt x="2224" y="1847"/>
                    <a:pt x="2224" y="1847"/>
                  </a:cubicBezTo>
                  <a:cubicBezTo>
                    <a:pt x="2224" y="1839"/>
                    <a:pt x="2224" y="1839"/>
                    <a:pt x="2224" y="1839"/>
                  </a:cubicBezTo>
                  <a:cubicBezTo>
                    <a:pt x="2224" y="1837"/>
                    <a:pt x="2225" y="1835"/>
                    <a:pt x="2225" y="1835"/>
                  </a:cubicBezTo>
                  <a:cubicBezTo>
                    <a:pt x="2229" y="1835"/>
                    <a:pt x="2231" y="1832"/>
                    <a:pt x="2232" y="1830"/>
                  </a:cubicBezTo>
                  <a:cubicBezTo>
                    <a:pt x="2240" y="1827"/>
                    <a:pt x="2240" y="1827"/>
                    <a:pt x="2240" y="1827"/>
                  </a:cubicBezTo>
                  <a:cubicBezTo>
                    <a:pt x="2265" y="1827"/>
                    <a:pt x="2265" y="1827"/>
                    <a:pt x="2265" y="1827"/>
                  </a:cubicBezTo>
                  <a:cubicBezTo>
                    <a:pt x="2271" y="1823"/>
                    <a:pt x="2271" y="1823"/>
                    <a:pt x="2271" y="1823"/>
                  </a:cubicBezTo>
                  <a:cubicBezTo>
                    <a:pt x="2278" y="1821"/>
                    <a:pt x="2278" y="1821"/>
                    <a:pt x="2278" y="1821"/>
                  </a:cubicBezTo>
                  <a:cubicBezTo>
                    <a:pt x="2288" y="1826"/>
                    <a:pt x="2288" y="1826"/>
                    <a:pt x="2288" y="1826"/>
                  </a:cubicBezTo>
                  <a:cubicBezTo>
                    <a:pt x="2297" y="1816"/>
                    <a:pt x="2297" y="1816"/>
                    <a:pt x="2297" y="1816"/>
                  </a:cubicBezTo>
                  <a:cubicBezTo>
                    <a:pt x="2297" y="1809"/>
                    <a:pt x="2297" y="1809"/>
                    <a:pt x="2297" y="1809"/>
                  </a:cubicBezTo>
                  <a:cubicBezTo>
                    <a:pt x="2300" y="1809"/>
                    <a:pt x="2300" y="1809"/>
                    <a:pt x="2300" y="1809"/>
                  </a:cubicBezTo>
                  <a:cubicBezTo>
                    <a:pt x="2304" y="1814"/>
                    <a:pt x="2304" y="1814"/>
                    <a:pt x="2304" y="1814"/>
                  </a:cubicBezTo>
                  <a:cubicBezTo>
                    <a:pt x="2312" y="1814"/>
                    <a:pt x="2312" y="1814"/>
                    <a:pt x="2312" y="1814"/>
                  </a:cubicBezTo>
                  <a:cubicBezTo>
                    <a:pt x="2312" y="1823"/>
                    <a:pt x="2312" y="1823"/>
                    <a:pt x="2312" y="1823"/>
                  </a:cubicBezTo>
                  <a:cubicBezTo>
                    <a:pt x="2310" y="1833"/>
                    <a:pt x="2310" y="1833"/>
                    <a:pt x="2310" y="1833"/>
                  </a:cubicBezTo>
                  <a:cubicBezTo>
                    <a:pt x="2323" y="1852"/>
                    <a:pt x="2323" y="1852"/>
                    <a:pt x="2323" y="1852"/>
                  </a:cubicBezTo>
                  <a:cubicBezTo>
                    <a:pt x="2349" y="1880"/>
                    <a:pt x="2349" y="1880"/>
                    <a:pt x="2349" y="1880"/>
                  </a:cubicBezTo>
                  <a:cubicBezTo>
                    <a:pt x="2356" y="1896"/>
                    <a:pt x="2356" y="1896"/>
                    <a:pt x="2356" y="1896"/>
                  </a:cubicBezTo>
                  <a:cubicBezTo>
                    <a:pt x="2364" y="1918"/>
                    <a:pt x="2364" y="1918"/>
                    <a:pt x="2364" y="1918"/>
                  </a:cubicBezTo>
                  <a:cubicBezTo>
                    <a:pt x="2365" y="1927"/>
                    <a:pt x="2365" y="1927"/>
                    <a:pt x="2365" y="1927"/>
                  </a:cubicBezTo>
                  <a:cubicBezTo>
                    <a:pt x="2364" y="1932"/>
                    <a:pt x="2363" y="1939"/>
                    <a:pt x="2361" y="1941"/>
                  </a:cubicBezTo>
                  <a:cubicBezTo>
                    <a:pt x="2357" y="1945"/>
                    <a:pt x="2356" y="1955"/>
                    <a:pt x="2356" y="1963"/>
                  </a:cubicBezTo>
                  <a:cubicBezTo>
                    <a:pt x="2356" y="1965"/>
                    <a:pt x="2357" y="1970"/>
                    <a:pt x="2368" y="1970"/>
                  </a:cubicBezTo>
                  <a:cubicBezTo>
                    <a:pt x="2369" y="1970"/>
                    <a:pt x="2370" y="1970"/>
                    <a:pt x="2370" y="1970"/>
                  </a:cubicBezTo>
                  <a:cubicBezTo>
                    <a:pt x="2389" y="1970"/>
                    <a:pt x="2389" y="1970"/>
                    <a:pt x="2389" y="1970"/>
                  </a:cubicBezTo>
                  <a:cubicBezTo>
                    <a:pt x="2393" y="1957"/>
                    <a:pt x="2393" y="1957"/>
                    <a:pt x="2393" y="1957"/>
                  </a:cubicBezTo>
                  <a:cubicBezTo>
                    <a:pt x="2400" y="1957"/>
                    <a:pt x="2400" y="1957"/>
                    <a:pt x="2400" y="1957"/>
                  </a:cubicBezTo>
                  <a:cubicBezTo>
                    <a:pt x="2414" y="1947"/>
                    <a:pt x="2414" y="1947"/>
                    <a:pt x="2414" y="1947"/>
                  </a:cubicBezTo>
                  <a:cubicBezTo>
                    <a:pt x="2414" y="1945"/>
                    <a:pt x="2414" y="1945"/>
                    <a:pt x="2414" y="1945"/>
                  </a:cubicBezTo>
                  <a:cubicBezTo>
                    <a:pt x="2414" y="1945"/>
                    <a:pt x="2414" y="1945"/>
                    <a:pt x="2414" y="1945"/>
                  </a:cubicBezTo>
                  <a:cubicBezTo>
                    <a:pt x="2416" y="1947"/>
                    <a:pt x="2418" y="1950"/>
                    <a:pt x="2419" y="1951"/>
                  </a:cubicBezTo>
                  <a:cubicBezTo>
                    <a:pt x="2418" y="1954"/>
                    <a:pt x="2418" y="1961"/>
                    <a:pt x="2423" y="1966"/>
                  </a:cubicBezTo>
                  <a:cubicBezTo>
                    <a:pt x="2426" y="1970"/>
                    <a:pt x="2425" y="1973"/>
                    <a:pt x="2425" y="1973"/>
                  </a:cubicBezTo>
                  <a:cubicBezTo>
                    <a:pt x="2424" y="1993"/>
                    <a:pt x="2424" y="1993"/>
                    <a:pt x="2424" y="1993"/>
                  </a:cubicBezTo>
                  <a:cubicBezTo>
                    <a:pt x="2424" y="1997"/>
                    <a:pt x="2426" y="1999"/>
                    <a:pt x="2427" y="2001"/>
                  </a:cubicBezTo>
                  <a:cubicBezTo>
                    <a:pt x="2428" y="2002"/>
                    <a:pt x="2429" y="2003"/>
                    <a:pt x="2429" y="2006"/>
                  </a:cubicBezTo>
                  <a:cubicBezTo>
                    <a:pt x="2429" y="2014"/>
                    <a:pt x="2429" y="2015"/>
                    <a:pt x="2433" y="2019"/>
                  </a:cubicBezTo>
                  <a:cubicBezTo>
                    <a:pt x="2434" y="2021"/>
                    <a:pt x="2434" y="2021"/>
                    <a:pt x="2434" y="2021"/>
                  </a:cubicBezTo>
                  <a:cubicBezTo>
                    <a:pt x="2435" y="2022"/>
                    <a:pt x="2436" y="2022"/>
                    <a:pt x="2436" y="2023"/>
                  </a:cubicBezTo>
                  <a:cubicBezTo>
                    <a:pt x="2433" y="2024"/>
                    <a:pt x="2433" y="2024"/>
                    <a:pt x="2433" y="2024"/>
                  </a:cubicBezTo>
                  <a:cubicBezTo>
                    <a:pt x="2443" y="2035"/>
                    <a:pt x="2443" y="2035"/>
                    <a:pt x="2443" y="2035"/>
                  </a:cubicBezTo>
                  <a:cubicBezTo>
                    <a:pt x="2444" y="2036"/>
                    <a:pt x="2444" y="2038"/>
                    <a:pt x="2444" y="2040"/>
                  </a:cubicBezTo>
                  <a:cubicBezTo>
                    <a:pt x="2444" y="2044"/>
                    <a:pt x="2445" y="2048"/>
                    <a:pt x="2448" y="2052"/>
                  </a:cubicBezTo>
                  <a:cubicBezTo>
                    <a:pt x="2448" y="2052"/>
                    <a:pt x="2448" y="2052"/>
                    <a:pt x="2448" y="2052"/>
                  </a:cubicBezTo>
                  <a:cubicBezTo>
                    <a:pt x="2448" y="2052"/>
                    <a:pt x="2447" y="2053"/>
                    <a:pt x="2447" y="2053"/>
                  </a:cubicBezTo>
                  <a:cubicBezTo>
                    <a:pt x="2445" y="2054"/>
                    <a:pt x="2442" y="2056"/>
                    <a:pt x="2442" y="2059"/>
                  </a:cubicBezTo>
                  <a:cubicBezTo>
                    <a:pt x="2442" y="2064"/>
                    <a:pt x="2444" y="2074"/>
                    <a:pt x="2444" y="2074"/>
                  </a:cubicBezTo>
                  <a:cubicBezTo>
                    <a:pt x="2444" y="2107"/>
                    <a:pt x="2444" y="2107"/>
                    <a:pt x="2444" y="2107"/>
                  </a:cubicBezTo>
                  <a:cubicBezTo>
                    <a:pt x="2444" y="2119"/>
                    <a:pt x="2444" y="2119"/>
                    <a:pt x="2444" y="2119"/>
                  </a:cubicBezTo>
                  <a:cubicBezTo>
                    <a:pt x="2444" y="2131"/>
                    <a:pt x="2444" y="2131"/>
                    <a:pt x="2444" y="2131"/>
                  </a:cubicBezTo>
                  <a:cubicBezTo>
                    <a:pt x="2442" y="2133"/>
                    <a:pt x="2439" y="2137"/>
                    <a:pt x="2439" y="2141"/>
                  </a:cubicBezTo>
                  <a:cubicBezTo>
                    <a:pt x="2439" y="2146"/>
                    <a:pt x="2445" y="2155"/>
                    <a:pt x="2446" y="2157"/>
                  </a:cubicBezTo>
                  <a:cubicBezTo>
                    <a:pt x="2466" y="2179"/>
                    <a:pt x="2470" y="2179"/>
                    <a:pt x="2471" y="2179"/>
                  </a:cubicBezTo>
                  <a:cubicBezTo>
                    <a:pt x="2473" y="2179"/>
                    <a:pt x="2477" y="2185"/>
                    <a:pt x="2479" y="2187"/>
                  </a:cubicBezTo>
                  <a:cubicBezTo>
                    <a:pt x="2480" y="2189"/>
                    <a:pt x="2482" y="2191"/>
                    <a:pt x="2483" y="2193"/>
                  </a:cubicBezTo>
                  <a:cubicBezTo>
                    <a:pt x="2484" y="2206"/>
                    <a:pt x="2484" y="2206"/>
                    <a:pt x="2484" y="2206"/>
                  </a:cubicBezTo>
                  <a:cubicBezTo>
                    <a:pt x="2486" y="2213"/>
                    <a:pt x="2486" y="2213"/>
                    <a:pt x="2486" y="2213"/>
                  </a:cubicBezTo>
                  <a:cubicBezTo>
                    <a:pt x="2482" y="2218"/>
                    <a:pt x="2482" y="2218"/>
                    <a:pt x="2482" y="2218"/>
                  </a:cubicBezTo>
                  <a:cubicBezTo>
                    <a:pt x="2486" y="2230"/>
                    <a:pt x="2486" y="2230"/>
                    <a:pt x="2486" y="2230"/>
                  </a:cubicBezTo>
                  <a:cubicBezTo>
                    <a:pt x="2493" y="2240"/>
                    <a:pt x="2493" y="2240"/>
                    <a:pt x="2493" y="2240"/>
                  </a:cubicBezTo>
                  <a:cubicBezTo>
                    <a:pt x="2495" y="2251"/>
                    <a:pt x="2495" y="2251"/>
                    <a:pt x="2495" y="2251"/>
                  </a:cubicBezTo>
                  <a:cubicBezTo>
                    <a:pt x="2495" y="2252"/>
                    <a:pt x="2495" y="2252"/>
                    <a:pt x="2495" y="2252"/>
                  </a:cubicBezTo>
                  <a:cubicBezTo>
                    <a:pt x="2496" y="2255"/>
                    <a:pt x="2500" y="2265"/>
                    <a:pt x="2500" y="2270"/>
                  </a:cubicBezTo>
                  <a:cubicBezTo>
                    <a:pt x="2500" y="2276"/>
                    <a:pt x="2505" y="2279"/>
                    <a:pt x="2508" y="2280"/>
                  </a:cubicBezTo>
                  <a:cubicBezTo>
                    <a:pt x="2516" y="2285"/>
                    <a:pt x="2516" y="2285"/>
                    <a:pt x="2516" y="2285"/>
                  </a:cubicBezTo>
                  <a:cubicBezTo>
                    <a:pt x="2517" y="2286"/>
                    <a:pt x="2521" y="2290"/>
                    <a:pt x="2528" y="2290"/>
                  </a:cubicBezTo>
                  <a:cubicBezTo>
                    <a:pt x="2528" y="2290"/>
                    <a:pt x="2528" y="2291"/>
                    <a:pt x="2528" y="2291"/>
                  </a:cubicBezTo>
                  <a:cubicBezTo>
                    <a:pt x="2528" y="2293"/>
                    <a:pt x="2527" y="2297"/>
                    <a:pt x="2530" y="2300"/>
                  </a:cubicBezTo>
                  <a:cubicBezTo>
                    <a:pt x="2541" y="2312"/>
                    <a:pt x="2541" y="2312"/>
                    <a:pt x="2541" y="2312"/>
                  </a:cubicBezTo>
                  <a:cubicBezTo>
                    <a:pt x="2546" y="2317"/>
                    <a:pt x="2554" y="2320"/>
                    <a:pt x="2559" y="2320"/>
                  </a:cubicBezTo>
                  <a:cubicBezTo>
                    <a:pt x="2574" y="2320"/>
                    <a:pt x="2574" y="2320"/>
                    <a:pt x="2574" y="2320"/>
                  </a:cubicBezTo>
                  <a:cubicBezTo>
                    <a:pt x="2580" y="2320"/>
                    <a:pt x="2580" y="2320"/>
                    <a:pt x="2580" y="2320"/>
                  </a:cubicBezTo>
                  <a:cubicBezTo>
                    <a:pt x="2577" y="2315"/>
                    <a:pt x="2577" y="2315"/>
                    <a:pt x="2577" y="2315"/>
                  </a:cubicBezTo>
                  <a:cubicBezTo>
                    <a:pt x="2577" y="2315"/>
                    <a:pt x="2573" y="2308"/>
                    <a:pt x="2569" y="2293"/>
                  </a:cubicBezTo>
                  <a:cubicBezTo>
                    <a:pt x="2567" y="2288"/>
                    <a:pt x="2567" y="2285"/>
                    <a:pt x="2566" y="2284"/>
                  </a:cubicBezTo>
                  <a:cubicBezTo>
                    <a:pt x="2573" y="2285"/>
                    <a:pt x="2573" y="2285"/>
                    <a:pt x="2573" y="2285"/>
                  </a:cubicBezTo>
                  <a:cubicBezTo>
                    <a:pt x="2556" y="2267"/>
                    <a:pt x="2556" y="2267"/>
                    <a:pt x="2556" y="2267"/>
                  </a:cubicBezTo>
                  <a:cubicBezTo>
                    <a:pt x="2557" y="2257"/>
                    <a:pt x="2557" y="2257"/>
                    <a:pt x="2557" y="2257"/>
                  </a:cubicBezTo>
                  <a:cubicBezTo>
                    <a:pt x="2557" y="2256"/>
                    <a:pt x="2558" y="2246"/>
                    <a:pt x="2558" y="2239"/>
                  </a:cubicBezTo>
                  <a:cubicBezTo>
                    <a:pt x="2558" y="2231"/>
                    <a:pt x="2557" y="2225"/>
                    <a:pt x="2557" y="2225"/>
                  </a:cubicBezTo>
                  <a:cubicBezTo>
                    <a:pt x="2557" y="2223"/>
                    <a:pt x="2557" y="2223"/>
                    <a:pt x="2557" y="2223"/>
                  </a:cubicBezTo>
                  <a:cubicBezTo>
                    <a:pt x="2556" y="2222"/>
                    <a:pt x="2556" y="2222"/>
                    <a:pt x="2556" y="2222"/>
                  </a:cubicBezTo>
                  <a:cubicBezTo>
                    <a:pt x="2556" y="2222"/>
                    <a:pt x="2545" y="2215"/>
                    <a:pt x="2541" y="2210"/>
                  </a:cubicBezTo>
                  <a:cubicBezTo>
                    <a:pt x="2536" y="2205"/>
                    <a:pt x="2532" y="2202"/>
                    <a:pt x="2532" y="2202"/>
                  </a:cubicBezTo>
                  <a:cubicBezTo>
                    <a:pt x="2532" y="2202"/>
                    <a:pt x="2532" y="2202"/>
                    <a:pt x="2532" y="2202"/>
                  </a:cubicBezTo>
                  <a:cubicBezTo>
                    <a:pt x="2525" y="2194"/>
                    <a:pt x="2525" y="2194"/>
                    <a:pt x="2525" y="2194"/>
                  </a:cubicBezTo>
                  <a:cubicBezTo>
                    <a:pt x="2520" y="2184"/>
                    <a:pt x="2520" y="2184"/>
                    <a:pt x="2520" y="2184"/>
                  </a:cubicBezTo>
                  <a:cubicBezTo>
                    <a:pt x="2503" y="2176"/>
                    <a:pt x="2503" y="2176"/>
                    <a:pt x="2503" y="2176"/>
                  </a:cubicBezTo>
                  <a:cubicBezTo>
                    <a:pt x="2494" y="2173"/>
                    <a:pt x="2494" y="2173"/>
                    <a:pt x="2494" y="2173"/>
                  </a:cubicBezTo>
                  <a:cubicBezTo>
                    <a:pt x="2494" y="2169"/>
                    <a:pt x="2493" y="2164"/>
                    <a:pt x="2490" y="2160"/>
                  </a:cubicBezTo>
                  <a:cubicBezTo>
                    <a:pt x="2486" y="2157"/>
                    <a:pt x="2487" y="2149"/>
                    <a:pt x="2487" y="2147"/>
                  </a:cubicBezTo>
                  <a:cubicBezTo>
                    <a:pt x="2488" y="2146"/>
                    <a:pt x="2488" y="2146"/>
                    <a:pt x="2488" y="2146"/>
                  </a:cubicBezTo>
                  <a:cubicBezTo>
                    <a:pt x="2477" y="2122"/>
                    <a:pt x="2477" y="2122"/>
                    <a:pt x="2477" y="2122"/>
                  </a:cubicBezTo>
                  <a:cubicBezTo>
                    <a:pt x="2475" y="2122"/>
                    <a:pt x="2475" y="2122"/>
                    <a:pt x="2475" y="2122"/>
                  </a:cubicBezTo>
                  <a:cubicBezTo>
                    <a:pt x="2473" y="2122"/>
                    <a:pt x="2468" y="2121"/>
                    <a:pt x="2466" y="2119"/>
                  </a:cubicBezTo>
                  <a:cubicBezTo>
                    <a:pt x="2465" y="2118"/>
                    <a:pt x="2466" y="2114"/>
                    <a:pt x="2467" y="2112"/>
                  </a:cubicBezTo>
                  <a:cubicBezTo>
                    <a:pt x="2470" y="2081"/>
                    <a:pt x="2470" y="2081"/>
                    <a:pt x="2470" y="2081"/>
                  </a:cubicBezTo>
                  <a:cubicBezTo>
                    <a:pt x="2478" y="2063"/>
                    <a:pt x="2478" y="2063"/>
                    <a:pt x="2478" y="2063"/>
                  </a:cubicBezTo>
                  <a:cubicBezTo>
                    <a:pt x="2488" y="2047"/>
                    <a:pt x="2488" y="2047"/>
                    <a:pt x="2488" y="2047"/>
                  </a:cubicBezTo>
                  <a:cubicBezTo>
                    <a:pt x="2483" y="2030"/>
                    <a:pt x="2483" y="2030"/>
                    <a:pt x="2483" y="2030"/>
                  </a:cubicBezTo>
                  <a:cubicBezTo>
                    <a:pt x="2492" y="2028"/>
                    <a:pt x="2492" y="2028"/>
                    <a:pt x="2492" y="2028"/>
                  </a:cubicBezTo>
                  <a:cubicBezTo>
                    <a:pt x="2497" y="2032"/>
                    <a:pt x="2497" y="2032"/>
                    <a:pt x="2497" y="2032"/>
                  </a:cubicBezTo>
                  <a:cubicBezTo>
                    <a:pt x="2497" y="2045"/>
                    <a:pt x="2497" y="2045"/>
                    <a:pt x="2497" y="2045"/>
                  </a:cubicBezTo>
                  <a:cubicBezTo>
                    <a:pt x="2506" y="2045"/>
                    <a:pt x="2506" y="2045"/>
                    <a:pt x="2506" y="2045"/>
                  </a:cubicBezTo>
                  <a:cubicBezTo>
                    <a:pt x="2512" y="2051"/>
                    <a:pt x="2512" y="2051"/>
                    <a:pt x="2512" y="2051"/>
                  </a:cubicBezTo>
                  <a:cubicBezTo>
                    <a:pt x="2519" y="2056"/>
                    <a:pt x="2519" y="2056"/>
                    <a:pt x="2519" y="2056"/>
                  </a:cubicBezTo>
                  <a:cubicBezTo>
                    <a:pt x="2519" y="2056"/>
                    <a:pt x="2522" y="2060"/>
                    <a:pt x="2528" y="2066"/>
                  </a:cubicBezTo>
                  <a:cubicBezTo>
                    <a:pt x="2530" y="2069"/>
                    <a:pt x="2533" y="2069"/>
                    <a:pt x="2535" y="2069"/>
                  </a:cubicBezTo>
                  <a:cubicBezTo>
                    <a:pt x="2537" y="2069"/>
                    <a:pt x="2538" y="2069"/>
                    <a:pt x="2539" y="2068"/>
                  </a:cubicBezTo>
                  <a:cubicBezTo>
                    <a:pt x="2541" y="2074"/>
                    <a:pt x="2541" y="2074"/>
                    <a:pt x="2541" y="2074"/>
                  </a:cubicBezTo>
                  <a:cubicBezTo>
                    <a:pt x="2545" y="2078"/>
                    <a:pt x="2545" y="2078"/>
                    <a:pt x="2545" y="2078"/>
                  </a:cubicBezTo>
                  <a:cubicBezTo>
                    <a:pt x="2545" y="2078"/>
                    <a:pt x="2549" y="2082"/>
                    <a:pt x="2555" y="2083"/>
                  </a:cubicBezTo>
                  <a:cubicBezTo>
                    <a:pt x="2556" y="2086"/>
                    <a:pt x="2558" y="2089"/>
                    <a:pt x="2561" y="2093"/>
                  </a:cubicBezTo>
                  <a:cubicBezTo>
                    <a:pt x="2567" y="2099"/>
                    <a:pt x="2568" y="2101"/>
                    <a:pt x="2570" y="2100"/>
                  </a:cubicBezTo>
                  <a:cubicBezTo>
                    <a:pt x="2581" y="2100"/>
                    <a:pt x="2581" y="2100"/>
                    <a:pt x="2581" y="2100"/>
                  </a:cubicBezTo>
                  <a:cubicBezTo>
                    <a:pt x="2585" y="2105"/>
                    <a:pt x="2585" y="2105"/>
                    <a:pt x="2585" y="2105"/>
                  </a:cubicBezTo>
                  <a:cubicBezTo>
                    <a:pt x="2585" y="2109"/>
                    <a:pt x="2585" y="2109"/>
                    <a:pt x="2585" y="2109"/>
                  </a:cubicBezTo>
                  <a:cubicBezTo>
                    <a:pt x="2582" y="2121"/>
                    <a:pt x="2582" y="2121"/>
                    <a:pt x="2582" y="2121"/>
                  </a:cubicBezTo>
                  <a:cubicBezTo>
                    <a:pt x="2582" y="2148"/>
                    <a:pt x="2582" y="2148"/>
                    <a:pt x="2582" y="2148"/>
                  </a:cubicBezTo>
                  <a:cubicBezTo>
                    <a:pt x="2590" y="2139"/>
                    <a:pt x="2590" y="2139"/>
                    <a:pt x="2590" y="2139"/>
                  </a:cubicBezTo>
                  <a:cubicBezTo>
                    <a:pt x="2601" y="2139"/>
                    <a:pt x="2601" y="2139"/>
                    <a:pt x="2601" y="2139"/>
                  </a:cubicBezTo>
                  <a:cubicBezTo>
                    <a:pt x="2609" y="2130"/>
                    <a:pt x="2609" y="2130"/>
                    <a:pt x="2609" y="2130"/>
                  </a:cubicBezTo>
                  <a:cubicBezTo>
                    <a:pt x="2615" y="2115"/>
                    <a:pt x="2615" y="2115"/>
                    <a:pt x="2615" y="2115"/>
                  </a:cubicBezTo>
                  <a:cubicBezTo>
                    <a:pt x="2632" y="2096"/>
                    <a:pt x="2632" y="2096"/>
                    <a:pt x="2632" y="2096"/>
                  </a:cubicBezTo>
                  <a:cubicBezTo>
                    <a:pt x="2640" y="2096"/>
                    <a:pt x="2640" y="2096"/>
                    <a:pt x="2640" y="2096"/>
                  </a:cubicBezTo>
                  <a:cubicBezTo>
                    <a:pt x="2657" y="2094"/>
                    <a:pt x="2657" y="2094"/>
                    <a:pt x="2657" y="2094"/>
                  </a:cubicBezTo>
                  <a:cubicBezTo>
                    <a:pt x="2665" y="2085"/>
                    <a:pt x="2665" y="2085"/>
                    <a:pt x="2665" y="2085"/>
                  </a:cubicBezTo>
                  <a:cubicBezTo>
                    <a:pt x="2673" y="2064"/>
                    <a:pt x="2673" y="2064"/>
                    <a:pt x="2673" y="2064"/>
                  </a:cubicBezTo>
                  <a:cubicBezTo>
                    <a:pt x="2681" y="2056"/>
                    <a:pt x="2681" y="2056"/>
                    <a:pt x="2681" y="2056"/>
                  </a:cubicBezTo>
                  <a:cubicBezTo>
                    <a:pt x="2681" y="2055"/>
                    <a:pt x="2681" y="2055"/>
                    <a:pt x="2681" y="2055"/>
                  </a:cubicBezTo>
                  <a:cubicBezTo>
                    <a:pt x="2682" y="2054"/>
                    <a:pt x="2686" y="2033"/>
                    <a:pt x="2686" y="2026"/>
                  </a:cubicBezTo>
                  <a:cubicBezTo>
                    <a:pt x="2686" y="2021"/>
                    <a:pt x="2685" y="2017"/>
                    <a:pt x="2684" y="2013"/>
                  </a:cubicBezTo>
                  <a:cubicBezTo>
                    <a:pt x="2683" y="2011"/>
                    <a:pt x="2682" y="2009"/>
                    <a:pt x="2682" y="2008"/>
                  </a:cubicBezTo>
                  <a:cubicBezTo>
                    <a:pt x="2682" y="2004"/>
                    <a:pt x="2681" y="1985"/>
                    <a:pt x="2680" y="1985"/>
                  </a:cubicBezTo>
                  <a:cubicBezTo>
                    <a:pt x="2680" y="1984"/>
                    <a:pt x="2680" y="1984"/>
                    <a:pt x="2680" y="1984"/>
                  </a:cubicBezTo>
                  <a:cubicBezTo>
                    <a:pt x="2665" y="1967"/>
                    <a:pt x="2665" y="1967"/>
                    <a:pt x="2665" y="1967"/>
                  </a:cubicBezTo>
                  <a:cubicBezTo>
                    <a:pt x="2650" y="1956"/>
                    <a:pt x="2650" y="1956"/>
                    <a:pt x="2650" y="1956"/>
                  </a:cubicBezTo>
                  <a:cubicBezTo>
                    <a:pt x="2632" y="1937"/>
                    <a:pt x="2632" y="1937"/>
                    <a:pt x="2632" y="1937"/>
                  </a:cubicBezTo>
                  <a:cubicBezTo>
                    <a:pt x="2626" y="1921"/>
                    <a:pt x="2626" y="1921"/>
                    <a:pt x="2626" y="1921"/>
                  </a:cubicBezTo>
                  <a:cubicBezTo>
                    <a:pt x="2626" y="1920"/>
                    <a:pt x="2626" y="1920"/>
                    <a:pt x="2626" y="1920"/>
                  </a:cubicBezTo>
                  <a:cubicBezTo>
                    <a:pt x="2625" y="1920"/>
                    <a:pt x="2617" y="1907"/>
                    <a:pt x="2611" y="1901"/>
                  </a:cubicBezTo>
                  <a:cubicBezTo>
                    <a:pt x="2606" y="1896"/>
                    <a:pt x="2608" y="1892"/>
                    <a:pt x="2608" y="1891"/>
                  </a:cubicBezTo>
                  <a:cubicBezTo>
                    <a:pt x="2610" y="1873"/>
                    <a:pt x="2610" y="1873"/>
                    <a:pt x="2610" y="1873"/>
                  </a:cubicBezTo>
                  <a:cubicBezTo>
                    <a:pt x="2620" y="1861"/>
                    <a:pt x="2620" y="1861"/>
                    <a:pt x="2620" y="1861"/>
                  </a:cubicBezTo>
                  <a:cubicBezTo>
                    <a:pt x="2626" y="1849"/>
                    <a:pt x="2626" y="1849"/>
                    <a:pt x="2626" y="1849"/>
                  </a:cubicBezTo>
                  <a:cubicBezTo>
                    <a:pt x="2633" y="1849"/>
                    <a:pt x="2633" y="1849"/>
                    <a:pt x="2633" y="1849"/>
                  </a:cubicBezTo>
                  <a:cubicBezTo>
                    <a:pt x="2642" y="1844"/>
                    <a:pt x="2642" y="1844"/>
                    <a:pt x="2642" y="1844"/>
                  </a:cubicBezTo>
                  <a:cubicBezTo>
                    <a:pt x="2658" y="1828"/>
                    <a:pt x="2658" y="1828"/>
                    <a:pt x="2658" y="1828"/>
                  </a:cubicBezTo>
                  <a:cubicBezTo>
                    <a:pt x="2664" y="1831"/>
                    <a:pt x="2664" y="1831"/>
                    <a:pt x="2664" y="1831"/>
                  </a:cubicBezTo>
                  <a:cubicBezTo>
                    <a:pt x="2675" y="1829"/>
                    <a:pt x="2675" y="1829"/>
                    <a:pt x="2675" y="1829"/>
                  </a:cubicBezTo>
                  <a:cubicBezTo>
                    <a:pt x="2691" y="1829"/>
                    <a:pt x="2691" y="1829"/>
                    <a:pt x="2691" y="1829"/>
                  </a:cubicBezTo>
                  <a:cubicBezTo>
                    <a:pt x="2691" y="1832"/>
                    <a:pt x="2691" y="1832"/>
                    <a:pt x="2691" y="1832"/>
                  </a:cubicBezTo>
                  <a:cubicBezTo>
                    <a:pt x="2694" y="1845"/>
                    <a:pt x="2694" y="1845"/>
                    <a:pt x="2694" y="1845"/>
                  </a:cubicBezTo>
                  <a:cubicBezTo>
                    <a:pt x="2694" y="1858"/>
                    <a:pt x="2694" y="1858"/>
                    <a:pt x="2694" y="1858"/>
                  </a:cubicBezTo>
                  <a:cubicBezTo>
                    <a:pt x="2708" y="1858"/>
                    <a:pt x="2708" y="1858"/>
                    <a:pt x="2708" y="1858"/>
                  </a:cubicBezTo>
                  <a:cubicBezTo>
                    <a:pt x="2709" y="1845"/>
                    <a:pt x="2709" y="1845"/>
                    <a:pt x="2709" y="1845"/>
                  </a:cubicBezTo>
                  <a:cubicBezTo>
                    <a:pt x="2709" y="1840"/>
                    <a:pt x="2709" y="1840"/>
                    <a:pt x="2709" y="1840"/>
                  </a:cubicBezTo>
                  <a:cubicBezTo>
                    <a:pt x="2716" y="1832"/>
                    <a:pt x="2716" y="1832"/>
                    <a:pt x="2716" y="1832"/>
                  </a:cubicBezTo>
                  <a:cubicBezTo>
                    <a:pt x="2727" y="1832"/>
                    <a:pt x="2727" y="1832"/>
                    <a:pt x="2727" y="1832"/>
                  </a:cubicBezTo>
                  <a:cubicBezTo>
                    <a:pt x="2727" y="1832"/>
                    <a:pt x="2727" y="1832"/>
                    <a:pt x="2727" y="1832"/>
                  </a:cubicBezTo>
                  <a:cubicBezTo>
                    <a:pt x="2728" y="1832"/>
                    <a:pt x="2743" y="1828"/>
                    <a:pt x="2749" y="1821"/>
                  </a:cubicBezTo>
                  <a:cubicBezTo>
                    <a:pt x="2750" y="1821"/>
                    <a:pt x="2750" y="1820"/>
                    <a:pt x="2751" y="1820"/>
                  </a:cubicBezTo>
                  <a:cubicBezTo>
                    <a:pt x="2751" y="1823"/>
                    <a:pt x="2751" y="1823"/>
                    <a:pt x="2751" y="1823"/>
                  </a:cubicBezTo>
                  <a:cubicBezTo>
                    <a:pt x="2767" y="1818"/>
                    <a:pt x="2767" y="1818"/>
                    <a:pt x="2767" y="1818"/>
                  </a:cubicBezTo>
                  <a:cubicBezTo>
                    <a:pt x="2774" y="1811"/>
                    <a:pt x="2774" y="1811"/>
                    <a:pt x="2774" y="1811"/>
                  </a:cubicBezTo>
                  <a:cubicBezTo>
                    <a:pt x="2788" y="1809"/>
                    <a:pt x="2788" y="1809"/>
                    <a:pt x="2788" y="1809"/>
                  </a:cubicBezTo>
                  <a:cubicBezTo>
                    <a:pt x="2790" y="1809"/>
                    <a:pt x="2795" y="1809"/>
                    <a:pt x="2802" y="1802"/>
                  </a:cubicBezTo>
                  <a:cubicBezTo>
                    <a:pt x="2802" y="1802"/>
                    <a:pt x="2802" y="1802"/>
                    <a:pt x="2802" y="1802"/>
                  </a:cubicBezTo>
                  <a:cubicBezTo>
                    <a:pt x="2804" y="1803"/>
                    <a:pt x="2806" y="1803"/>
                    <a:pt x="2809" y="1803"/>
                  </a:cubicBezTo>
                  <a:cubicBezTo>
                    <a:pt x="2825" y="1803"/>
                    <a:pt x="2825" y="1803"/>
                    <a:pt x="2825" y="1803"/>
                  </a:cubicBezTo>
                  <a:cubicBezTo>
                    <a:pt x="2830" y="1803"/>
                    <a:pt x="2834" y="1799"/>
                    <a:pt x="2844" y="1788"/>
                  </a:cubicBezTo>
                  <a:cubicBezTo>
                    <a:pt x="2847" y="1785"/>
                    <a:pt x="2849" y="1784"/>
                    <a:pt x="2850" y="1784"/>
                  </a:cubicBezTo>
                  <a:cubicBezTo>
                    <a:pt x="2851" y="1784"/>
                    <a:pt x="2851" y="1784"/>
                    <a:pt x="2851" y="1784"/>
                  </a:cubicBezTo>
                  <a:cubicBezTo>
                    <a:pt x="2854" y="1784"/>
                    <a:pt x="2856" y="1783"/>
                    <a:pt x="2859" y="1780"/>
                  </a:cubicBezTo>
                  <a:cubicBezTo>
                    <a:pt x="2864" y="1775"/>
                    <a:pt x="2871" y="1772"/>
                    <a:pt x="2871" y="1772"/>
                  </a:cubicBezTo>
                  <a:cubicBezTo>
                    <a:pt x="2872" y="1771"/>
                    <a:pt x="2872" y="1771"/>
                    <a:pt x="2872" y="1771"/>
                  </a:cubicBezTo>
                  <a:cubicBezTo>
                    <a:pt x="2872" y="1762"/>
                    <a:pt x="2872" y="1762"/>
                    <a:pt x="2872" y="1762"/>
                  </a:cubicBezTo>
                  <a:cubicBezTo>
                    <a:pt x="2877" y="1760"/>
                    <a:pt x="2885" y="1755"/>
                    <a:pt x="2885" y="1749"/>
                  </a:cubicBezTo>
                  <a:cubicBezTo>
                    <a:pt x="2885" y="1747"/>
                    <a:pt x="2887" y="1746"/>
                    <a:pt x="2890" y="1744"/>
                  </a:cubicBezTo>
                  <a:cubicBezTo>
                    <a:pt x="2891" y="1743"/>
                    <a:pt x="2893" y="1742"/>
                    <a:pt x="2894" y="1741"/>
                  </a:cubicBezTo>
                  <a:cubicBezTo>
                    <a:pt x="2895" y="1739"/>
                    <a:pt x="2897" y="1737"/>
                    <a:pt x="2898" y="1734"/>
                  </a:cubicBezTo>
                  <a:cubicBezTo>
                    <a:pt x="2900" y="1731"/>
                    <a:pt x="2902" y="1728"/>
                    <a:pt x="2905" y="1725"/>
                  </a:cubicBezTo>
                  <a:cubicBezTo>
                    <a:pt x="2909" y="1720"/>
                    <a:pt x="2910" y="1719"/>
                    <a:pt x="2910" y="1714"/>
                  </a:cubicBezTo>
                  <a:cubicBezTo>
                    <a:pt x="2910" y="1700"/>
                    <a:pt x="2910" y="1700"/>
                    <a:pt x="2910" y="1700"/>
                  </a:cubicBezTo>
                  <a:cubicBezTo>
                    <a:pt x="2910" y="1697"/>
                    <a:pt x="2914" y="1695"/>
                    <a:pt x="2916" y="1694"/>
                  </a:cubicBezTo>
                  <a:cubicBezTo>
                    <a:pt x="2918" y="1694"/>
                    <a:pt x="2918" y="1694"/>
                    <a:pt x="2918" y="1694"/>
                  </a:cubicBezTo>
                  <a:cubicBezTo>
                    <a:pt x="2920" y="1682"/>
                    <a:pt x="2920" y="1682"/>
                    <a:pt x="2920" y="1682"/>
                  </a:cubicBezTo>
                  <a:cubicBezTo>
                    <a:pt x="2929" y="1672"/>
                    <a:pt x="2929" y="1672"/>
                    <a:pt x="2929" y="1672"/>
                  </a:cubicBezTo>
                  <a:cubicBezTo>
                    <a:pt x="2930" y="1671"/>
                    <a:pt x="2933" y="1668"/>
                    <a:pt x="2936" y="1668"/>
                  </a:cubicBezTo>
                  <a:cubicBezTo>
                    <a:pt x="2943" y="1668"/>
                    <a:pt x="2947" y="1660"/>
                    <a:pt x="2948" y="1659"/>
                  </a:cubicBezTo>
                  <a:cubicBezTo>
                    <a:pt x="2948" y="1658"/>
                    <a:pt x="2948" y="1658"/>
                    <a:pt x="2948" y="1658"/>
                  </a:cubicBezTo>
                  <a:cubicBezTo>
                    <a:pt x="2948" y="1637"/>
                    <a:pt x="2948" y="1637"/>
                    <a:pt x="2948" y="1637"/>
                  </a:cubicBezTo>
                  <a:cubicBezTo>
                    <a:pt x="2948" y="1630"/>
                    <a:pt x="2948" y="1630"/>
                    <a:pt x="2948" y="1630"/>
                  </a:cubicBezTo>
                  <a:cubicBezTo>
                    <a:pt x="2961" y="1616"/>
                    <a:pt x="2961" y="1616"/>
                    <a:pt x="2961" y="1616"/>
                  </a:cubicBezTo>
                  <a:cubicBezTo>
                    <a:pt x="2954" y="1616"/>
                    <a:pt x="2954" y="1616"/>
                    <a:pt x="2954" y="1616"/>
                  </a:cubicBezTo>
                  <a:cubicBezTo>
                    <a:pt x="2949" y="1616"/>
                    <a:pt x="2942" y="1614"/>
                    <a:pt x="2939" y="1612"/>
                  </a:cubicBezTo>
                  <a:cubicBezTo>
                    <a:pt x="2938" y="1611"/>
                    <a:pt x="2937" y="1610"/>
                    <a:pt x="2936" y="1609"/>
                  </a:cubicBezTo>
                  <a:cubicBezTo>
                    <a:pt x="2943" y="1607"/>
                    <a:pt x="2943" y="1607"/>
                    <a:pt x="2943" y="1607"/>
                  </a:cubicBezTo>
                  <a:cubicBezTo>
                    <a:pt x="2953" y="1596"/>
                    <a:pt x="2953" y="1596"/>
                    <a:pt x="2953" y="1596"/>
                  </a:cubicBezTo>
                  <a:cubicBezTo>
                    <a:pt x="2953" y="1579"/>
                    <a:pt x="2953" y="1579"/>
                    <a:pt x="2953" y="1579"/>
                  </a:cubicBezTo>
                  <a:cubicBezTo>
                    <a:pt x="2948" y="1564"/>
                    <a:pt x="2948" y="1564"/>
                    <a:pt x="2948" y="1564"/>
                  </a:cubicBezTo>
                  <a:cubicBezTo>
                    <a:pt x="2932" y="1545"/>
                    <a:pt x="2932" y="1545"/>
                    <a:pt x="2932" y="1545"/>
                  </a:cubicBezTo>
                  <a:cubicBezTo>
                    <a:pt x="2931" y="1544"/>
                    <a:pt x="2933" y="1542"/>
                    <a:pt x="2933" y="1542"/>
                  </a:cubicBezTo>
                  <a:cubicBezTo>
                    <a:pt x="2934" y="1541"/>
                    <a:pt x="2934" y="1541"/>
                    <a:pt x="2934" y="1541"/>
                  </a:cubicBezTo>
                  <a:cubicBezTo>
                    <a:pt x="2932" y="1524"/>
                    <a:pt x="2932" y="1524"/>
                    <a:pt x="2932" y="1524"/>
                  </a:cubicBezTo>
                  <a:cubicBezTo>
                    <a:pt x="2924" y="1516"/>
                    <a:pt x="2924" y="1516"/>
                    <a:pt x="2924" y="1516"/>
                  </a:cubicBezTo>
                  <a:cubicBezTo>
                    <a:pt x="2924" y="1513"/>
                    <a:pt x="2923" y="1508"/>
                    <a:pt x="2920" y="1504"/>
                  </a:cubicBezTo>
                  <a:cubicBezTo>
                    <a:pt x="2918" y="1502"/>
                    <a:pt x="2916" y="1502"/>
                    <a:pt x="2914" y="1501"/>
                  </a:cubicBezTo>
                  <a:cubicBezTo>
                    <a:pt x="2911" y="1500"/>
                    <a:pt x="2908" y="1499"/>
                    <a:pt x="2903" y="1494"/>
                  </a:cubicBezTo>
                  <a:cubicBezTo>
                    <a:pt x="2897" y="1488"/>
                    <a:pt x="2897" y="1488"/>
                    <a:pt x="2897" y="1488"/>
                  </a:cubicBezTo>
                  <a:cubicBezTo>
                    <a:pt x="2922" y="1462"/>
                    <a:pt x="2922" y="1462"/>
                    <a:pt x="2922" y="1462"/>
                  </a:cubicBezTo>
                  <a:cubicBezTo>
                    <a:pt x="2927" y="1456"/>
                    <a:pt x="2935" y="1452"/>
                    <a:pt x="2935" y="1452"/>
                  </a:cubicBezTo>
                  <a:cubicBezTo>
                    <a:pt x="2935" y="1452"/>
                    <a:pt x="2940" y="1449"/>
                    <a:pt x="2945" y="1443"/>
                  </a:cubicBezTo>
                  <a:cubicBezTo>
                    <a:pt x="2947" y="1441"/>
                    <a:pt x="2948" y="1441"/>
                    <a:pt x="2948" y="1441"/>
                  </a:cubicBezTo>
                  <a:cubicBezTo>
                    <a:pt x="2950" y="1441"/>
                    <a:pt x="2951" y="1442"/>
                    <a:pt x="2953" y="1442"/>
                  </a:cubicBezTo>
                  <a:cubicBezTo>
                    <a:pt x="2955" y="1443"/>
                    <a:pt x="2958" y="1444"/>
                    <a:pt x="2960" y="1444"/>
                  </a:cubicBezTo>
                  <a:cubicBezTo>
                    <a:pt x="2970" y="1444"/>
                    <a:pt x="2973" y="1431"/>
                    <a:pt x="2973" y="1431"/>
                  </a:cubicBezTo>
                  <a:cubicBezTo>
                    <a:pt x="2974" y="1429"/>
                    <a:pt x="2974" y="1429"/>
                    <a:pt x="2974" y="1429"/>
                  </a:cubicBezTo>
                  <a:cubicBezTo>
                    <a:pt x="2969" y="1424"/>
                    <a:pt x="2969" y="1424"/>
                    <a:pt x="2969" y="1424"/>
                  </a:cubicBezTo>
                  <a:cubicBezTo>
                    <a:pt x="2968" y="1424"/>
                    <a:pt x="2968" y="1424"/>
                    <a:pt x="2968" y="1424"/>
                  </a:cubicBezTo>
                  <a:cubicBezTo>
                    <a:pt x="2966" y="1423"/>
                    <a:pt x="2959" y="1420"/>
                    <a:pt x="2956" y="1417"/>
                  </a:cubicBezTo>
                  <a:cubicBezTo>
                    <a:pt x="2953" y="1414"/>
                    <a:pt x="2949" y="1413"/>
                    <a:pt x="2945" y="1413"/>
                  </a:cubicBezTo>
                  <a:cubicBezTo>
                    <a:pt x="2941" y="1413"/>
                    <a:pt x="2941" y="1413"/>
                    <a:pt x="2941" y="1413"/>
                  </a:cubicBezTo>
                  <a:cubicBezTo>
                    <a:pt x="2939" y="1413"/>
                    <a:pt x="2937" y="1413"/>
                    <a:pt x="2936" y="1412"/>
                  </a:cubicBezTo>
                  <a:cubicBezTo>
                    <a:pt x="2935" y="1412"/>
                    <a:pt x="2934" y="1410"/>
                    <a:pt x="2931" y="1410"/>
                  </a:cubicBezTo>
                  <a:cubicBezTo>
                    <a:pt x="2929" y="1410"/>
                    <a:pt x="2928" y="1412"/>
                    <a:pt x="2926" y="1413"/>
                  </a:cubicBezTo>
                  <a:cubicBezTo>
                    <a:pt x="2925" y="1415"/>
                    <a:pt x="2924" y="1416"/>
                    <a:pt x="2922" y="1416"/>
                  </a:cubicBezTo>
                  <a:cubicBezTo>
                    <a:pt x="2915" y="1416"/>
                    <a:pt x="2914" y="1420"/>
                    <a:pt x="2913" y="1422"/>
                  </a:cubicBezTo>
                  <a:cubicBezTo>
                    <a:pt x="2913" y="1424"/>
                    <a:pt x="2912" y="1425"/>
                    <a:pt x="2911" y="1427"/>
                  </a:cubicBezTo>
                  <a:cubicBezTo>
                    <a:pt x="2907" y="1430"/>
                    <a:pt x="2904" y="1431"/>
                    <a:pt x="2903" y="1431"/>
                  </a:cubicBezTo>
                  <a:cubicBezTo>
                    <a:pt x="2896" y="1429"/>
                    <a:pt x="2896" y="1429"/>
                    <a:pt x="2896" y="1429"/>
                  </a:cubicBezTo>
                  <a:cubicBezTo>
                    <a:pt x="2896" y="1426"/>
                    <a:pt x="2895" y="1420"/>
                    <a:pt x="2895" y="1415"/>
                  </a:cubicBezTo>
                  <a:cubicBezTo>
                    <a:pt x="2895" y="1409"/>
                    <a:pt x="2895" y="1409"/>
                    <a:pt x="2895" y="1409"/>
                  </a:cubicBezTo>
                  <a:cubicBezTo>
                    <a:pt x="2893" y="1408"/>
                    <a:pt x="2893" y="1408"/>
                    <a:pt x="2893" y="1408"/>
                  </a:cubicBezTo>
                  <a:cubicBezTo>
                    <a:pt x="2890" y="1407"/>
                    <a:pt x="2878" y="1403"/>
                    <a:pt x="2874" y="1403"/>
                  </a:cubicBezTo>
                  <a:cubicBezTo>
                    <a:pt x="2873" y="1403"/>
                    <a:pt x="2872" y="1402"/>
                    <a:pt x="2870" y="1400"/>
                  </a:cubicBezTo>
                  <a:cubicBezTo>
                    <a:pt x="2869" y="1398"/>
                    <a:pt x="2868" y="1395"/>
                    <a:pt x="2866" y="1393"/>
                  </a:cubicBezTo>
                  <a:cubicBezTo>
                    <a:pt x="2863" y="1391"/>
                    <a:pt x="2861" y="1386"/>
                    <a:pt x="2860" y="1383"/>
                  </a:cubicBezTo>
                  <a:cubicBezTo>
                    <a:pt x="2876" y="1384"/>
                    <a:pt x="2876" y="1384"/>
                    <a:pt x="2876" y="1384"/>
                  </a:cubicBezTo>
                  <a:cubicBezTo>
                    <a:pt x="2901" y="1379"/>
                    <a:pt x="2901" y="1379"/>
                    <a:pt x="2901" y="1379"/>
                  </a:cubicBezTo>
                  <a:cubicBezTo>
                    <a:pt x="2901" y="1376"/>
                    <a:pt x="2901" y="1376"/>
                    <a:pt x="2901" y="1376"/>
                  </a:cubicBezTo>
                  <a:cubicBezTo>
                    <a:pt x="2900" y="1373"/>
                    <a:pt x="2901" y="1364"/>
                    <a:pt x="2905" y="1360"/>
                  </a:cubicBezTo>
                  <a:cubicBezTo>
                    <a:pt x="2907" y="1358"/>
                    <a:pt x="2907" y="1358"/>
                    <a:pt x="2909" y="1357"/>
                  </a:cubicBezTo>
                  <a:cubicBezTo>
                    <a:pt x="2911" y="1357"/>
                    <a:pt x="2913" y="1357"/>
                    <a:pt x="2915" y="1354"/>
                  </a:cubicBezTo>
                  <a:cubicBezTo>
                    <a:pt x="2920" y="1349"/>
                    <a:pt x="2921" y="1348"/>
                    <a:pt x="2925" y="1348"/>
                  </a:cubicBezTo>
                  <a:cubicBezTo>
                    <a:pt x="2930" y="1348"/>
                    <a:pt x="2933" y="1343"/>
                    <a:pt x="2935" y="1340"/>
                  </a:cubicBezTo>
                  <a:cubicBezTo>
                    <a:pt x="2936" y="1338"/>
                    <a:pt x="2937" y="1336"/>
                    <a:pt x="2938" y="1335"/>
                  </a:cubicBezTo>
                  <a:cubicBezTo>
                    <a:pt x="2940" y="1333"/>
                    <a:pt x="2941" y="1332"/>
                    <a:pt x="2941" y="1331"/>
                  </a:cubicBezTo>
                  <a:cubicBezTo>
                    <a:pt x="2943" y="1329"/>
                    <a:pt x="2944" y="1328"/>
                    <a:pt x="2946" y="1328"/>
                  </a:cubicBezTo>
                  <a:cubicBezTo>
                    <a:pt x="2949" y="1328"/>
                    <a:pt x="2952" y="1331"/>
                    <a:pt x="2952" y="1331"/>
                  </a:cubicBezTo>
                  <a:cubicBezTo>
                    <a:pt x="2954" y="1333"/>
                    <a:pt x="2957" y="1338"/>
                    <a:pt x="2957" y="1341"/>
                  </a:cubicBezTo>
                  <a:cubicBezTo>
                    <a:pt x="2957" y="1343"/>
                    <a:pt x="2953" y="1349"/>
                    <a:pt x="2950" y="1351"/>
                  </a:cubicBezTo>
                  <a:cubicBezTo>
                    <a:pt x="2940" y="1363"/>
                    <a:pt x="2940" y="1363"/>
                    <a:pt x="2940" y="1363"/>
                  </a:cubicBezTo>
                  <a:cubicBezTo>
                    <a:pt x="2945" y="1375"/>
                    <a:pt x="2945" y="1375"/>
                    <a:pt x="2945" y="1375"/>
                  </a:cubicBezTo>
                  <a:cubicBezTo>
                    <a:pt x="2923" y="1399"/>
                    <a:pt x="2923" y="1399"/>
                    <a:pt x="2923" y="1399"/>
                  </a:cubicBezTo>
                  <a:cubicBezTo>
                    <a:pt x="2937" y="1392"/>
                    <a:pt x="2937" y="1392"/>
                    <a:pt x="2937" y="1392"/>
                  </a:cubicBezTo>
                  <a:cubicBezTo>
                    <a:pt x="2938" y="1392"/>
                    <a:pt x="2945" y="1389"/>
                    <a:pt x="2949" y="1384"/>
                  </a:cubicBezTo>
                  <a:cubicBezTo>
                    <a:pt x="2952" y="1381"/>
                    <a:pt x="2957" y="1381"/>
                    <a:pt x="2958" y="1381"/>
                  </a:cubicBezTo>
                  <a:cubicBezTo>
                    <a:pt x="2972" y="1379"/>
                    <a:pt x="2972" y="1379"/>
                    <a:pt x="2972" y="1379"/>
                  </a:cubicBezTo>
                  <a:cubicBezTo>
                    <a:pt x="2984" y="1367"/>
                    <a:pt x="2984" y="1367"/>
                    <a:pt x="2984" y="1367"/>
                  </a:cubicBezTo>
                  <a:cubicBezTo>
                    <a:pt x="3001" y="1361"/>
                    <a:pt x="3001" y="1361"/>
                    <a:pt x="3001" y="1361"/>
                  </a:cubicBezTo>
                  <a:cubicBezTo>
                    <a:pt x="3006" y="1364"/>
                    <a:pt x="3006" y="1364"/>
                    <a:pt x="3006" y="1364"/>
                  </a:cubicBezTo>
                  <a:cubicBezTo>
                    <a:pt x="3011" y="1364"/>
                    <a:pt x="3011" y="1364"/>
                    <a:pt x="3011" y="1364"/>
                  </a:cubicBezTo>
                  <a:cubicBezTo>
                    <a:pt x="3017" y="1365"/>
                    <a:pt x="3017" y="1365"/>
                    <a:pt x="3017" y="1365"/>
                  </a:cubicBezTo>
                  <a:cubicBezTo>
                    <a:pt x="3025" y="1374"/>
                    <a:pt x="3025" y="1374"/>
                    <a:pt x="3025" y="1374"/>
                  </a:cubicBezTo>
                  <a:cubicBezTo>
                    <a:pt x="3025" y="1379"/>
                    <a:pt x="3025" y="1379"/>
                    <a:pt x="3025" y="1379"/>
                  </a:cubicBezTo>
                  <a:cubicBezTo>
                    <a:pt x="3024" y="1380"/>
                    <a:pt x="3022" y="1384"/>
                    <a:pt x="3022" y="1390"/>
                  </a:cubicBezTo>
                  <a:cubicBezTo>
                    <a:pt x="3022" y="1393"/>
                    <a:pt x="3021" y="1393"/>
                    <a:pt x="3020" y="1393"/>
                  </a:cubicBezTo>
                  <a:cubicBezTo>
                    <a:pt x="3018" y="1393"/>
                    <a:pt x="3018" y="1393"/>
                    <a:pt x="3018" y="1393"/>
                  </a:cubicBezTo>
                  <a:cubicBezTo>
                    <a:pt x="3011" y="1405"/>
                    <a:pt x="3011" y="1405"/>
                    <a:pt x="3011" y="1405"/>
                  </a:cubicBezTo>
                  <a:cubicBezTo>
                    <a:pt x="3015" y="1410"/>
                    <a:pt x="3015" y="1410"/>
                    <a:pt x="3015" y="1410"/>
                  </a:cubicBezTo>
                  <a:cubicBezTo>
                    <a:pt x="3018" y="1413"/>
                    <a:pt x="3018" y="1416"/>
                    <a:pt x="3018" y="1416"/>
                  </a:cubicBezTo>
                  <a:cubicBezTo>
                    <a:pt x="3019" y="1418"/>
                    <a:pt x="3019" y="1418"/>
                    <a:pt x="3019" y="1418"/>
                  </a:cubicBezTo>
                  <a:cubicBezTo>
                    <a:pt x="3051" y="1418"/>
                    <a:pt x="3051" y="1418"/>
                    <a:pt x="3051" y="1418"/>
                  </a:cubicBezTo>
                  <a:cubicBezTo>
                    <a:pt x="3048" y="1427"/>
                    <a:pt x="3048" y="1427"/>
                    <a:pt x="3048" y="1427"/>
                  </a:cubicBezTo>
                  <a:cubicBezTo>
                    <a:pt x="3053" y="1432"/>
                    <a:pt x="3053" y="1432"/>
                    <a:pt x="3053" y="1432"/>
                  </a:cubicBezTo>
                  <a:cubicBezTo>
                    <a:pt x="3051" y="1437"/>
                    <a:pt x="3051" y="1437"/>
                    <a:pt x="3051" y="1437"/>
                  </a:cubicBezTo>
                  <a:cubicBezTo>
                    <a:pt x="3048" y="1455"/>
                    <a:pt x="3048" y="1455"/>
                    <a:pt x="3048" y="1455"/>
                  </a:cubicBezTo>
                  <a:cubicBezTo>
                    <a:pt x="3049" y="1456"/>
                    <a:pt x="3049" y="1456"/>
                    <a:pt x="3049" y="1456"/>
                  </a:cubicBezTo>
                  <a:cubicBezTo>
                    <a:pt x="3049" y="1456"/>
                    <a:pt x="3054" y="1462"/>
                    <a:pt x="3054" y="1468"/>
                  </a:cubicBezTo>
                  <a:cubicBezTo>
                    <a:pt x="3054" y="1470"/>
                    <a:pt x="3053" y="1473"/>
                    <a:pt x="3051" y="1475"/>
                  </a:cubicBezTo>
                  <a:cubicBezTo>
                    <a:pt x="3048" y="1479"/>
                    <a:pt x="3045" y="1482"/>
                    <a:pt x="3045" y="1488"/>
                  </a:cubicBezTo>
                  <a:cubicBezTo>
                    <a:pt x="3045" y="1492"/>
                    <a:pt x="3045" y="1494"/>
                    <a:pt x="3045" y="1498"/>
                  </a:cubicBezTo>
                  <a:cubicBezTo>
                    <a:pt x="3044" y="1501"/>
                    <a:pt x="3044" y="1505"/>
                    <a:pt x="3044" y="1510"/>
                  </a:cubicBezTo>
                  <a:cubicBezTo>
                    <a:pt x="3044" y="1512"/>
                    <a:pt x="3044" y="1512"/>
                    <a:pt x="3044" y="1512"/>
                  </a:cubicBezTo>
                  <a:cubicBezTo>
                    <a:pt x="3045" y="1512"/>
                    <a:pt x="3045" y="1512"/>
                    <a:pt x="3045" y="1512"/>
                  </a:cubicBezTo>
                  <a:cubicBezTo>
                    <a:pt x="3046" y="1513"/>
                    <a:pt x="3052" y="1516"/>
                    <a:pt x="3061" y="1507"/>
                  </a:cubicBezTo>
                  <a:cubicBezTo>
                    <a:pt x="3064" y="1503"/>
                    <a:pt x="3066" y="1502"/>
                    <a:pt x="3066" y="1502"/>
                  </a:cubicBezTo>
                  <a:cubicBezTo>
                    <a:pt x="3067" y="1503"/>
                    <a:pt x="3067" y="1503"/>
                    <a:pt x="3067" y="1503"/>
                  </a:cubicBezTo>
                  <a:cubicBezTo>
                    <a:pt x="3070" y="1502"/>
                    <a:pt x="3070" y="1502"/>
                    <a:pt x="3070" y="1502"/>
                  </a:cubicBezTo>
                  <a:cubicBezTo>
                    <a:pt x="3070" y="1502"/>
                    <a:pt x="3075" y="1499"/>
                    <a:pt x="3082" y="1499"/>
                  </a:cubicBezTo>
                  <a:cubicBezTo>
                    <a:pt x="3086" y="1499"/>
                    <a:pt x="3089" y="1499"/>
                    <a:pt x="3091" y="1498"/>
                  </a:cubicBezTo>
                  <a:cubicBezTo>
                    <a:pt x="3093" y="1498"/>
                    <a:pt x="3095" y="1497"/>
                    <a:pt x="3097" y="1497"/>
                  </a:cubicBezTo>
                  <a:cubicBezTo>
                    <a:pt x="3101" y="1497"/>
                    <a:pt x="3103" y="1496"/>
                    <a:pt x="3104" y="1494"/>
                  </a:cubicBezTo>
                  <a:cubicBezTo>
                    <a:pt x="3105" y="1493"/>
                    <a:pt x="3105" y="1493"/>
                    <a:pt x="3107" y="1493"/>
                  </a:cubicBezTo>
                  <a:cubicBezTo>
                    <a:pt x="3108" y="1493"/>
                    <a:pt x="3112" y="1493"/>
                    <a:pt x="3113" y="1490"/>
                  </a:cubicBezTo>
                  <a:cubicBezTo>
                    <a:pt x="3113" y="1490"/>
                    <a:pt x="3114" y="1489"/>
                    <a:pt x="3114" y="1489"/>
                  </a:cubicBezTo>
                  <a:cubicBezTo>
                    <a:pt x="3132" y="1484"/>
                    <a:pt x="3132" y="1484"/>
                    <a:pt x="3132" y="1484"/>
                  </a:cubicBezTo>
                  <a:cubicBezTo>
                    <a:pt x="3124" y="1475"/>
                    <a:pt x="3124" y="1475"/>
                    <a:pt x="3124" y="1475"/>
                  </a:cubicBezTo>
                  <a:cubicBezTo>
                    <a:pt x="3120" y="1466"/>
                    <a:pt x="3120" y="1466"/>
                    <a:pt x="3120" y="1466"/>
                  </a:cubicBezTo>
                  <a:cubicBezTo>
                    <a:pt x="3119" y="1462"/>
                    <a:pt x="3117" y="1453"/>
                    <a:pt x="3117" y="1449"/>
                  </a:cubicBezTo>
                  <a:cubicBezTo>
                    <a:pt x="3117" y="1446"/>
                    <a:pt x="3116" y="1445"/>
                    <a:pt x="3116" y="1443"/>
                  </a:cubicBezTo>
                  <a:cubicBezTo>
                    <a:pt x="3115" y="1441"/>
                    <a:pt x="3114" y="1438"/>
                    <a:pt x="3114" y="1432"/>
                  </a:cubicBezTo>
                  <a:cubicBezTo>
                    <a:pt x="3114" y="1421"/>
                    <a:pt x="3114" y="1421"/>
                    <a:pt x="3114" y="1421"/>
                  </a:cubicBezTo>
                  <a:cubicBezTo>
                    <a:pt x="3114" y="1416"/>
                    <a:pt x="3111" y="1413"/>
                    <a:pt x="3108" y="1410"/>
                  </a:cubicBezTo>
                  <a:cubicBezTo>
                    <a:pt x="3106" y="1409"/>
                    <a:pt x="3104" y="1407"/>
                    <a:pt x="3104" y="1406"/>
                  </a:cubicBezTo>
                  <a:cubicBezTo>
                    <a:pt x="3104" y="1401"/>
                    <a:pt x="3098" y="1397"/>
                    <a:pt x="3095" y="1395"/>
                  </a:cubicBezTo>
                  <a:cubicBezTo>
                    <a:pt x="3093" y="1382"/>
                    <a:pt x="3093" y="1382"/>
                    <a:pt x="3093" y="1382"/>
                  </a:cubicBezTo>
                  <a:cubicBezTo>
                    <a:pt x="3084" y="1372"/>
                    <a:pt x="3084" y="1372"/>
                    <a:pt x="3084" y="1372"/>
                  </a:cubicBezTo>
                  <a:cubicBezTo>
                    <a:pt x="3085" y="1363"/>
                    <a:pt x="3085" y="1363"/>
                    <a:pt x="3085" y="1363"/>
                  </a:cubicBezTo>
                  <a:cubicBezTo>
                    <a:pt x="3087" y="1361"/>
                    <a:pt x="3090" y="1359"/>
                    <a:pt x="3092" y="1359"/>
                  </a:cubicBezTo>
                  <a:cubicBezTo>
                    <a:pt x="3095" y="1359"/>
                    <a:pt x="3096" y="1358"/>
                    <a:pt x="3098" y="1357"/>
                  </a:cubicBezTo>
                  <a:cubicBezTo>
                    <a:pt x="3101" y="1355"/>
                    <a:pt x="3105" y="1351"/>
                    <a:pt x="3116" y="1346"/>
                  </a:cubicBezTo>
                  <a:cubicBezTo>
                    <a:pt x="3127" y="1342"/>
                    <a:pt x="3129" y="1340"/>
                    <a:pt x="3128" y="1337"/>
                  </a:cubicBezTo>
                  <a:cubicBezTo>
                    <a:pt x="3128" y="1336"/>
                    <a:pt x="3127" y="1335"/>
                    <a:pt x="3126" y="1335"/>
                  </a:cubicBezTo>
                  <a:cubicBezTo>
                    <a:pt x="3128" y="1330"/>
                    <a:pt x="3126" y="1323"/>
                    <a:pt x="3126" y="1320"/>
                  </a:cubicBezTo>
                  <a:cubicBezTo>
                    <a:pt x="3127" y="1308"/>
                    <a:pt x="3127" y="1308"/>
                    <a:pt x="3127" y="1308"/>
                  </a:cubicBezTo>
                  <a:cubicBezTo>
                    <a:pt x="3146" y="1285"/>
                    <a:pt x="3146" y="1285"/>
                    <a:pt x="3146" y="1285"/>
                  </a:cubicBezTo>
                  <a:cubicBezTo>
                    <a:pt x="3163" y="1276"/>
                    <a:pt x="3163" y="1276"/>
                    <a:pt x="3163" y="1276"/>
                  </a:cubicBezTo>
                  <a:cubicBezTo>
                    <a:pt x="3176" y="1269"/>
                    <a:pt x="3176" y="1269"/>
                    <a:pt x="3176" y="1269"/>
                  </a:cubicBezTo>
                  <a:cubicBezTo>
                    <a:pt x="3183" y="1276"/>
                    <a:pt x="3183" y="1276"/>
                    <a:pt x="3183" y="1276"/>
                  </a:cubicBezTo>
                  <a:cubicBezTo>
                    <a:pt x="3200" y="1283"/>
                    <a:pt x="3200" y="1283"/>
                    <a:pt x="3200" y="1283"/>
                  </a:cubicBezTo>
                  <a:cubicBezTo>
                    <a:pt x="3217" y="1277"/>
                    <a:pt x="3217" y="1277"/>
                    <a:pt x="3217" y="1277"/>
                  </a:cubicBezTo>
                  <a:cubicBezTo>
                    <a:pt x="3230" y="1263"/>
                    <a:pt x="3230" y="1263"/>
                    <a:pt x="3230" y="1263"/>
                  </a:cubicBezTo>
                  <a:cubicBezTo>
                    <a:pt x="3251" y="1251"/>
                    <a:pt x="3251" y="1251"/>
                    <a:pt x="3251" y="1251"/>
                  </a:cubicBezTo>
                  <a:cubicBezTo>
                    <a:pt x="3259" y="1239"/>
                    <a:pt x="3259" y="1239"/>
                    <a:pt x="3259" y="1239"/>
                  </a:cubicBezTo>
                  <a:cubicBezTo>
                    <a:pt x="3290" y="1205"/>
                    <a:pt x="3290" y="1205"/>
                    <a:pt x="3290" y="1205"/>
                  </a:cubicBezTo>
                  <a:cubicBezTo>
                    <a:pt x="3305" y="1180"/>
                    <a:pt x="3305" y="1180"/>
                    <a:pt x="3305" y="1180"/>
                  </a:cubicBezTo>
                  <a:cubicBezTo>
                    <a:pt x="3325" y="1145"/>
                    <a:pt x="3325" y="1145"/>
                    <a:pt x="3325" y="1145"/>
                  </a:cubicBezTo>
                  <a:cubicBezTo>
                    <a:pt x="3339" y="1130"/>
                    <a:pt x="3339" y="1130"/>
                    <a:pt x="3339" y="1130"/>
                  </a:cubicBezTo>
                  <a:cubicBezTo>
                    <a:pt x="3349" y="1117"/>
                    <a:pt x="3349" y="1117"/>
                    <a:pt x="3349" y="1117"/>
                  </a:cubicBezTo>
                  <a:cubicBezTo>
                    <a:pt x="3357" y="1088"/>
                    <a:pt x="3357" y="1088"/>
                    <a:pt x="3357" y="1088"/>
                  </a:cubicBezTo>
                  <a:cubicBezTo>
                    <a:pt x="3361" y="1067"/>
                    <a:pt x="3361" y="1067"/>
                    <a:pt x="3361" y="1067"/>
                  </a:cubicBezTo>
                  <a:cubicBezTo>
                    <a:pt x="3360" y="1042"/>
                    <a:pt x="3360" y="1042"/>
                    <a:pt x="3360" y="1042"/>
                  </a:cubicBezTo>
                  <a:cubicBezTo>
                    <a:pt x="3367" y="1023"/>
                    <a:pt x="3367" y="1023"/>
                    <a:pt x="3367" y="1023"/>
                  </a:cubicBezTo>
                  <a:cubicBezTo>
                    <a:pt x="3376" y="1008"/>
                    <a:pt x="3376" y="1008"/>
                    <a:pt x="3376" y="1008"/>
                  </a:cubicBezTo>
                  <a:cubicBezTo>
                    <a:pt x="3376" y="979"/>
                    <a:pt x="3376" y="979"/>
                    <a:pt x="3376" y="979"/>
                  </a:cubicBezTo>
                  <a:cubicBezTo>
                    <a:pt x="3373" y="976"/>
                    <a:pt x="3373" y="976"/>
                    <a:pt x="3373" y="976"/>
                  </a:cubicBezTo>
                  <a:cubicBezTo>
                    <a:pt x="3380" y="976"/>
                    <a:pt x="3380" y="976"/>
                    <a:pt x="3380" y="976"/>
                  </a:cubicBezTo>
                  <a:cubicBezTo>
                    <a:pt x="3374" y="959"/>
                    <a:pt x="3374" y="959"/>
                    <a:pt x="3374" y="959"/>
                  </a:cubicBezTo>
                  <a:cubicBezTo>
                    <a:pt x="3349" y="930"/>
                    <a:pt x="3349" y="930"/>
                    <a:pt x="3349" y="930"/>
                  </a:cubicBezTo>
                  <a:cubicBezTo>
                    <a:pt x="3321" y="926"/>
                    <a:pt x="3321" y="926"/>
                    <a:pt x="3321" y="926"/>
                  </a:cubicBezTo>
                  <a:cubicBezTo>
                    <a:pt x="3306" y="942"/>
                    <a:pt x="3306" y="942"/>
                    <a:pt x="3306" y="942"/>
                  </a:cubicBezTo>
                  <a:cubicBezTo>
                    <a:pt x="3306" y="949"/>
                    <a:pt x="3306" y="949"/>
                    <a:pt x="3306" y="949"/>
                  </a:cubicBezTo>
                  <a:cubicBezTo>
                    <a:pt x="3297" y="949"/>
                    <a:pt x="3297" y="949"/>
                    <a:pt x="3297" y="949"/>
                  </a:cubicBezTo>
                  <a:cubicBezTo>
                    <a:pt x="3297" y="943"/>
                    <a:pt x="3297" y="943"/>
                    <a:pt x="3297" y="943"/>
                  </a:cubicBezTo>
                  <a:cubicBezTo>
                    <a:pt x="3296" y="942"/>
                    <a:pt x="3296" y="942"/>
                    <a:pt x="3296" y="942"/>
                  </a:cubicBezTo>
                  <a:cubicBezTo>
                    <a:pt x="3296" y="941"/>
                    <a:pt x="3295" y="939"/>
                    <a:pt x="3296" y="938"/>
                  </a:cubicBezTo>
                  <a:cubicBezTo>
                    <a:pt x="3299" y="935"/>
                    <a:pt x="3299" y="927"/>
                    <a:pt x="3299" y="926"/>
                  </a:cubicBezTo>
                  <a:cubicBezTo>
                    <a:pt x="3299" y="918"/>
                    <a:pt x="3299" y="918"/>
                    <a:pt x="3299" y="918"/>
                  </a:cubicBezTo>
                  <a:cubicBezTo>
                    <a:pt x="3286" y="932"/>
                    <a:pt x="3286" y="932"/>
                    <a:pt x="3286" y="932"/>
                  </a:cubicBezTo>
                  <a:cubicBezTo>
                    <a:pt x="3280" y="940"/>
                    <a:pt x="3280" y="940"/>
                    <a:pt x="3280" y="940"/>
                  </a:cubicBezTo>
                  <a:cubicBezTo>
                    <a:pt x="3278" y="940"/>
                    <a:pt x="3278" y="940"/>
                    <a:pt x="3278" y="940"/>
                  </a:cubicBezTo>
                  <a:cubicBezTo>
                    <a:pt x="3281" y="919"/>
                    <a:pt x="3281" y="919"/>
                    <a:pt x="3281" y="919"/>
                  </a:cubicBezTo>
                  <a:cubicBezTo>
                    <a:pt x="3278" y="919"/>
                    <a:pt x="3278" y="919"/>
                    <a:pt x="3278" y="919"/>
                  </a:cubicBezTo>
                  <a:cubicBezTo>
                    <a:pt x="3266" y="917"/>
                    <a:pt x="3251" y="915"/>
                    <a:pt x="3247" y="913"/>
                  </a:cubicBezTo>
                  <a:cubicBezTo>
                    <a:pt x="3247" y="905"/>
                    <a:pt x="3247" y="905"/>
                    <a:pt x="3247" y="905"/>
                  </a:cubicBezTo>
                  <a:cubicBezTo>
                    <a:pt x="3305" y="865"/>
                    <a:pt x="3305" y="865"/>
                    <a:pt x="3305" y="865"/>
                  </a:cubicBezTo>
                  <a:cubicBezTo>
                    <a:pt x="3347" y="821"/>
                    <a:pt x="3347" y="821"/>
                    <a:pt x="3347" y="821"/>
                  </a:cubicBezTo>
                  <a:cubicBezTo>
                    <a:pt x="3360" y="821"/>
                    <a:pt x="3360" y="821"/>
                    <a:pt x="3360" y="821"/>
                  </a:cubicBezTo>
                  <a:cubicBezTo>
                    <a:pt x="3364" y="802"/>
                    <a:pt x="3364" y="802"/>
                    <a:pt x="3364" y="802"/>
                  </a:cubicBezTo>
                  <a:cubicBezTo>
                    <a:pt x="3382" y="791"/>
                    <a:pt x="3382" y="791"/>
                    <a:pt x="3382" y="791"/>
                  </a:cubicBezTo>
                  <a:cubicBezTo>
                    <a:pt x="3404" y="768"/>
                    <a:pt x="3404" y="768"/>
                    <a:pt x="3404" y="768"/>
                  </a:cubicBezTo>
                  <a:cubicBezTo>
                    <a:pt x="3469" y="768"/>
                    <a:pt x="3469" y="768"/>
                    <a:pt x="3469" y="768"/>
                  </a:cubicBezTo>
                  <a:cubicBezTo>
                    <a:pt x="3475" y="774"/>
                    <a:pt x="3475" y="774"/>
                    <a:pt x="3475" y="774"/>
                  </a:cubicBezTo>
                  <a:cubicBezTo>
                    <a:pt x="3486" y="775"/>
                    <a:pt x="3486" y="775"/>
                    <a:pt x="3486" y="775"/>
                  </a:cubicBezTo>
                  <a:cubicBezTo>
                    <a:pt x="3490" y="764"/>
                    <a:pt x="3490" y="764"/>
                    <a:pt x="3490" y="764"/>
                  </a:cubicBezTo>
                  <a:cubicBezTo>
                    <a:pt x="3505" y="766"/>
                    <a:pt x="3505" y="766"/>
                    <a:pt x="3505" y="766"/>
                  </a:cubicBezTo>
                  <a:cubicBezTo>
                    <a:pt x="3537" y="766"/>
                    <a:pt x="3537" y="766"/>
                    <a:pt x="3537" y="766"/>
                  </a:cubicBezTo>
                  <a:cubicBezTo>
                    <a:pt x="3542" y="766"/>
                    <a:pt x="3549" y="759"/>
                    <a:pt x="3552" y="757"/>
                  </a:cubicBezTo>
                  <a:cubicBezTo>
                    <a:pt x="3561" y="753"/>
                    <a:pt x="3561" y="753"/>
                    <a:pt x="3561" y="753"/>
                  </a:cubicBezTo>
                  <a:cubicBezTo>
                    <a:pt x="3569" y="756"/>
                    <a:pt x="3569" y="756"/>
                    <a:pt x="3569" y="756"/>
                  </a:cubicBezTo>
                  <a:cubicBezTo>
                    <a:pt x="3580" y="757"/>
                    <a:pt x="3580" y="757"/>
                    <a:pt x="3580" y="757"/>
                  </a:cubicBezTo>
                  <a:cubicBezTo>
                    <a:pt x="3596" y="762"/>
                    <a:pt x="3596" y="762"/>
                    <a:pt x="3596" y="762"/>
                  </a:cubicBezTo>
                  <a:cubicBezTo>
                    <a:pt x="3600" y="765"/>
                    <a:pt x="3600" y="765"/>
                    <a:pt x="3600" y="765"/>
                  </a:cubicBezTo>
                  <a:cubicBezTo>
                    <a:pt x="3588" y="768"/>
                    <a:pt x="3588" y="768"/>
                    <a:pt x="3588" y="768"/>
                  </a:cubicBezTo>
                  <a:cubicBezTo>
                    <a:pt x="3588" y="783"/>
                    <a:pt x="3588" y="783"/>
                    <a:pt x="3588" y="783"/>
                  </a:cubicBezTo>
                  <a:cubicBezTo>
                    <a:pt x="3598" y="783"/>
                    <a:pt x="3598" y="783"/>
                    <a:pt x="3598" y="783"/>
                  </a:cubicBezTo>
                  <a:cubicBezTo>
                    <a:pt x="3603" y="783"/>
                    <a:pt x="3611" y="782"/>
                    <a:pt x="3613" y="781"/>
                  </a:cubicBezTo>
                  <a:cubicBezTo>
                    <a:pt x="3615" y="782"/>
                    <a:pt x="3619" y="783"/>
                    <a:pt x="3622" y="783"/>
                  </a:cubicBezTo>
                  <a:cubicBezTo>
                    <a:pt x="3625" y="783"/>
                    <a:pt x="3628" y="782"/>
                    <a:pt x="3630" y="780"/>
                  </a:cubicBezTo>
                  <a:cubicBezTo>
                    <a:pt x="3632" y="777"/>
                    <a:pt x="3635" y="773"/>
                    <a:pt x="3637" y="771"/>
                  </a:cubicBezTo>
                  <a:cubicBezTo>
                    <a:pt x="3648" y="775"/>
                    <a:pt x="3648" y="775"/>
                    <a:pt x="3648" y="775"/>
                  </a:cubicBezTo>
                  <a:cubicBezTo>
                    <a:pt x="3649" y="775"/>
                    <a:pt x="3656" y="777"/>
                    <a:pt x="3664" y="777"/>
                  </a:cubicBezTo>
                  <a:cubicBezTo>
                    <a:pt x="3668" y="777"/>
                    <a:pt x="3672" y="776"/>
                    <a:pt x="3674" y="774"/>
                  </a:cubicBezTo>
                  <a:cubicBezTo>
                    <a:pt x="3680" y="767"/>
                    <a:pt x="3679" y="757"/>
                    <a:pt x="3678" y="757"/>
                  </a:cubicBezTo>
                  <a:cubicBezTo>
                    <a:pt x="3678" y="754"/>
                    <a:pt x="3678" y="754"/>
                    <a:pt x="3678" y="754"/>
                  </a:cubicBezTo>
                  <a:cubicBezTo>
                    <a:pt x="3660" y="754"/>
                    <a:pt x="3660" y="754"/>
                    <a:pt x="3660" y="754"/>
                  </a:cubicBezTo>
                  <a:cubicBezTo>
                    <a:pt x="3660" y="750"/>
                    <a:pt x="3661" y="746"/>
                    <a:pt x="3663" y="744"/>
                  </a:cubicBezTo>
                  <a:cubicBezTo>
                    <a:pt x="3682" y="723"/>
                    <a:pt x="3682" y="723"/>
                    <a:pt x="3682" y="723"/>
                  </a:cubicBezTo>
                  <a:cubicBezTo>
                    <a:pt x="3687" y="720"/>
                    <a:pt x="3699" y="712"/>
                    <a:pt x="3702" y="709"/>
                  </a:cubicBezTo>
                  <a:cubicBezTo>
                    <a:pt x="3702" y="709"/>
                    <a:pt x="3703" y="708"/>
                    <a:pt x="3703" y="708"/>
                  </a:cubicBezTo>
                  <a:cubicBezTo>
                    <a:pt x="3705" y="706"/>
                    <a:pt x="3708" y="704"/>
                    <a:pt x="3708" y="699"/>
                  </a:cubicBezTo>
                  <a:cubicBezTo>
                    <a:pt x="3708" y="697"/>
                    <a:pt x="3708" y="695"/>
                    <a:pt x="3707" y="694"/>
                  </a:cubicBezTo>
                  <a:cubicBezTo>
                    <a:pt x="3707" y="693"/>
                    <a:pt x="3707" y="692"/>
                    <a:pt x="3707" y="691"/>
                  </a:cubicBezTo>
                  <a:cubicBezTo>
                    <a:pt x="3707" y="691"/>
                    <a:pt x="3707" y="691"/>
                    <a:pt x="3707" y="691"/>
                  </a:cubicBezTo>
                  <a:cubicBezTo>
                    <a:pt x="3709" y="691"/>
                    <a:pt x="3711" y="690"/>
                    <a:pt x="3714" y="687"/>
                  </a:cubicBezTo>
                  <a:cubicBezTo>
                    <a:pt x="3716" y="685"/>
                    <a:pt x="3716" y="685"/>
                    <a:pt x="3716" y="685"/>
                  </a:cubicBezTo>
                  <a:cubicBezTo>
                    <a:pt x="3721" y="679"/>
                    <a:pt x="3722" y="679"/>
                    <a:pt x="3724" y="679"/>
                  </a:cubicBezTo>
                  <a:cubicBezTo>
                    <a:pt x="3739" y="679"/>
                    <a:pt x="3739" y="679"/>
                    <a:pt x="3739" y="679"/>
                  </a:cubicBezTo>
                  <a:cubicBezTo>
                    <a:pt x="3745" y="679"/>
                    <a:pt x="3747" y="679"/>
                    <a:pt x="3749" y="680"/>
                  </a:cubicBezTo>
                  <a:cubicBezTo>
                    <a:pt x="3751" y="680"/>
                    <a:pt x="3753" y="680"/>
                    <a:pt x="3755" y="680"/>
                  </a:cubicBezTo>
                  <a:cubicBezTo>
                    <a:pt x="3757" y="680"/>
                    <a:pt x="3759" y="681"/>
                    <a:pt x="3761" y="681"/>
                  </a:cubicBezTo>
                  <a:cubicBezTo>
                    <a:pt x="3764" y="683"/>
                    <a:pt x="3768" y="683"/>
                    <a:pt x="3771" y="680"/>
                  </a:cubicBezTo>
                  <a:cubicBezTo>
                    <a:pt x="3772" y="683"/>
                    <a:pt x="3775" y="685"/>
                    <a:pt x="3778" y="685"/>
                  </a:cubicBezTo>
                  <a:cubicBezTo>
                    <a:pt x="3779" y="685"/>
                    <a:pt x="3780" y="685"/>
                    <a:pt x="3782" y="683"/>
                  </a:cubicBezTo>
                  <a:cubicBezTo>
                    <a:pt x="3782" y="683"/>
                    <a:pt x="3782" y="682"/>
                    <a:pt x="3783" y="682"/>
                  </a:cubicBezTo>
                  <a:cubicBezTo>
                    <a:pt x="3783" y="683"/>
                    <a:pt x="3782" y="684"/>
                    <a:pt x="3782" y="685"/>
                  </a:cubicBezTo>
                  <a:cubicBezTo>
                    <a:pt x="3782" y="687"/>
                    <a:pt x="3780" y="690"/>
                    <a:pt x="3778" y="692"/>
                  </a:cubicBezTo>
                  <a:cubicBezTo>
                    <a:pt x="3776" y="694"/>
                    <a:pt x="3776" y="694"/>
                    <a:pt x="3776" y="694"/>
                  </a:cubicBezTo>
                  <a:cubicBezTo>
                    <a:pt x="3777" y="696"/>
                    <a:pt x="3777" y="696"/>
                    <a:pt x="3777" y="696"/>
                  </a:cubicBezTo>
                  <a:cubicBezTo>
                    <a:pt x="3778" y="696"/>
                    <a:pt x="3780" y="700"/>
                    <a:pt x="3782" y="703"/>
                  </a:cubicBezTo>
                  <a:cubicBezTo>
                    <a:pt x="3783" y="704"/>
                    <a:pt x="3783" y="705"/>
                    <a:pt x="3783" y="707"/>
                  </a:cubicBezTo>
                  <a:cubicBezTo>
                    <a:pt x="3778" y="710"/>
                    <a:pt x="3777" y="712"/>
                    <a:pt x="3778" y="714"/>
                  </a:cubicBezTo>
                  <a:cubicBezTo>
                    <a:pt x="3778" y="715"/>
                    <a:pt x="3779" y="717"/>
                    <a:pt x="3782" y="717"/>
                  </a:cubicBezTo>
                  <a:cubicBezTo>
                    <a:pt x="3783" y="717"/>
                    <a:pt x="3785" y="717"/>
                    <a:pt x="3787" y="718"/>
                  </a:cubicBezTo>
                  <a:cubicBezTo>
                    <a:pt x="3790" y="719"/>
                    <a:pt x="3792" y="720"/>
                    <a:pt x="3795" y="720"/>
                  </a:cubicBezTo>
                  <a:cubicBezTo>
                    <a:pt x="3797" y="720"/>
                    <a:pt x="3799" y="719"/>
                    <a:pt x="3800" y="718"/>
                  </a:cubicBezTo>
                  <a:cubicBezTo>
                    <a:pt x="3813" y="703"/>
                    <a:pt x="3813" y="703"/>
                    <a:pt x="3813" y="703"/>
                  </a:cubicBezTo>
                  <a:cubicBezTo>
                    <a:pt x="3819" y="695"/>
                    <a:pt x="3819" y="695"/>
                    <a:pt x="3819" y="695"/>
                  </a:cubicBezTo>
                  <a:cubicBezTo>
                    <a:pt x="3832" y="689"/>
                    <a:pt x="3832" y="689"/>
                    <a:pt x="3832" y="689"/>
                  </a:cubicBezTo>
                  <a:cubicBezTo>
                    <a:pt x="3842" y="689"/>
                    <a:pt x="3842" y="689"/>
                    <a:pt x="3842" y="689"/>
                  </a:cubicBezTo>
                  <a:cubicBezTo>
                    <a:pt x="3843" y="689"/>
                    <a:pt x="3843" y="689"/>
                    <a:pt x="3843" y="689"/>
                  </a:cubicBezTo>
                  <a:cubicBezTo>
                    <a:pt x="3846" y="688"/>
                    <a:pt x="3852" y="685"/>
                    <a:pt x="3852" y="679"/>
                  </a:cubicBezTo>
                  <a:cubicBezTo>
                    <a:pt x="3852" y="674"/>
                    <a:pt x="3853" y="666"/>
                    <a:pt x="3853" y="664"/>
                  </a:cubicBezTo>
                  <a:cubicBezTo>
                    <a:pt x="3855" y="657"/>
                    <a:pt x="3855" y="657"/>
                    <a:pt x="3855" y="657"/>
                  </a:cubicBezTo>
                  <a:cubicBezTo>
                    <a:pt x="3863" y="652"/>
                    <a:pt x="3863" y="652"/>
                    <a:pt x="3863" y="652"/>
                  </a:cubicBezTo>
                  <a:cubicBezTo>
                    <a:pt x="3874" y="648"/>
                    <a:pt x="3874" y="648"/>
                    <a:pt x="3874" y="648"/>
                  </a:cubicBezTo>
                  <a:cubicBezTo>
                    <a:pt x="3875" y="648"/>
                    <a:pt x="3878" y="649"/>
                    <a:pt x="3880" y="650"/>
                  </a:cubicBezTo>
                  <a:cubicBezTo>
                    <a:pt x="3872" y="659"/>
                    <a:pt x="3872" y="659"/>
                    <a:pt x="3872" y="659"/>
                  </a:cubicBezTo>
                  <a:cubicBezTo>
                    <a:pt x="3870" y="662"/>
                    <a:pt x="3863" y="669"/>
                    <a:pt x="3863" y="674"/>
                  </a:cubicBezTo>
                  <a:cubicBezTo>
                    <a:pt x="3863" y="683"/>
                    <a:pt x="3863" y="683"/>
                    <a:pt x="3863" y="683"/>
                  </a:cubicBezTo>
                  <a:cubicBezTo>
                    <a:pt x="3864" y="684"/>
                    <a:pt x="3864" y="684"/>
                    <a:pt x="3864" y="684"/>
                  </a:cubicBezTo>
                  <a:cubicBezTo>
                    <a:pt x="3864" y="684"/>
                    <a:pt x="3865" y="689"/>
                    <a:pt x="3862" y="692"/>
                  </a:cubicBezTo>
                  <a:cubicBezTo>
                    <a:pt x="3859" y="695"/>
                    <a:pt x="3858" y="699"/>
                    <a:pt x="3857" y="701"/>
                  </a:cubicBezTo>
                  <a:cubicBezTo>
                    <a:pt x="3856" y="703"/>
                    <a:pt x="3856" y="704"/>
                    <a:pt x="3855" y="705"/>
                  </a:cubicBezTo>
                  <a:cubicBezTo>
                    <a:pt x="3854" y="706"/>
                    <a:pt x="3853" y="708"/>
                    <a:pt x="3852" y="709"/>
                  </a:cubicBezTo>
                  <a:cubicBezTo>
                    <a:pt x="3851" y="711"/>
                    <a:pt x="3851" y="711"/>
                    <a:pt x="3851" y="711"/>
                  </a:cubicBezTo>
                  <a:cubicBezTo>
                    <a:pt x="3850" y="711"/>
                    <a:pt x="3849" y="711"/>
                    <a:pt x="3848" y="710"/>
                  </a:cubicBezTo>
                  <a:cubicBezTo>
                    <a:pt x="3847" y="710"/>
                    <a:pt x="3846" y="709"/>
                    <a:pt x="3844" y="709"/>
                  </a:cubicBezTo>
                  <a:cubicBezTo>
                    <a:pt x="3841" y="709"/>
                    <a:pt x="3839" y="710"/>
                    <a:pt x="3837" y="712"/>
                  </a:cubicBezTo>
                  <a:cubicBezTo>
                    <a:pt x="3835" y="714"/>
                    <a:pt x="3834" y="716"/>
                    <a:pt x="3833" y="718"/>
                  </a:cubicBezTo>
                  <a:cubicBezTo>
                    <a:pt x="3832" y="721"/>
                    <a:pt x="3832" y="721"/>
                    <a:pt x="3830" y="721"/>
                  </a:cubicBezTo>
                  <a:cubicBezTo>
                    <a:pt x="3824" y="721"/>
                    <a:pt x="3816" y="727"/>
                    <a:pt x="3815" y="728"/>
                  </a:cubicBezTo>
                  <a:cubicBezTo>
                    <a:pt x="3810" y="732"/>
                    <a:pt x="3810" y="732"/>
                    <a:pt x="3810" y="732"/>
                  </a:cubicBezTo>
                  <a:cubicBezTo>
                    <a:pt x="3809" y="734"/>
                    <a:pt x="3809" y="734"/>
                    <a:pt x="3809" y="734"/>
                  </a:cubicBezTo>
                  <a:cubicBezTo>
                    <a:pt x="3810" y="736"/>
                    <a:pt x="3810" y="736"/>
                    <a:pt x="3810" y="736"/>
                  </a:cubicBezTo>
                  <a:cubicBezTo>
                    <a:pt x="3810" y="736"/>
                    <a:pt x="3809" y="737"/>
                    <a:pt x="3808" y="739"/>
                  </a:cubicBezTo>
                  <a:cubicBezTo>
                    <a:pt x="3804" y="744"/>
                    <a:pt x="3796" y="747"/>
                    <a:pt x="3796" y="747"/>
                  </a:cubicBezTo>
                  <a:cubicBezTo>
                    <a:pt x="3779" y="766"/>
                    <a:pt x="3779" y="766"/>
                    <a:pt x="3779" y="766"/>
                  </a:cubicBezTo>
                  <a:cubicBezTo>
                    <a:pt x="3773" y="773"/>
                    <a:pt x="3773" y="773"/>
                    <a:pt x="3773" y="773"/>
                  </a:cubicBezTo>
                  <a:cubicBezTo>
                    <a:pt x="3774" y="774"/>
                    <a:pt x="3774" y="774"/>
                    <a:pt x="3774" y="774"/>
                  </a:cubicBezTo>
                  <a:cubicBezTo>
                    <a:pt x="3774" y="775"/>
                    <a:pt x="3773" y="777"/>
                    <a:pt x="3770" y="780"/>
                  </a:cubicBezTo>
                  <a:cubicBezTo>
                    <a:pt x="3768" y="782"/>
                    <a:pt x="3767" y="783"/>
                    <a:pt x="3766" y="783"/>
                  </a:cubicBezTo>
                  <a:cubicBezTo>
                    <a:pt x="3764" y="784"/>
                    <a:pt x="3764" y="786"/>
                    <a:pt x="3764" y="788"/>
                  </a:cubicBezTo>
                  <a:cubicBezTo>
                    <a:pt x="3764" y="789"/>
                    <a:pt x="3761" y="791"/>
                    <a:pt x="3758" y="793"/>
                  </a:cubicBezTo>
                  <a:cubicBezTo>
                    <a:pt x="3757" y="793"/>
                    <a:pt x="3752" y="797"/>
                    <a:pt x="3749" y="799"/>
                  </a:cubicBezTo>
                  <a:cubicBezTo>
                    <a:pt x="3749" y="799"/>
                    <a:pt x="3748" y="799"/>
                    <a:pt x="3748" y="799"/>
                  </a:cubicBezTo>
                  <a:cubicBezTo>
                    <a:pt x="3747" y="799"/>
                    <a:pt x="3746" y="799"/>
                    <a:pt x="3745" y="799"/>
                  </a:cubicBezTo>
                  <a:cubicBezTo>
                    <a:pt x="3744" y="799"/>
                    <a:pt x="3741" y="799"/>
                    <a:pt x="3738" y="802"/>
                  </a:cubicBezTo>
                  <a:cubicBezTo>
                    <a:pt x="3731" y="809"/>
                    <a:pt x="3731" y="809"/>
                    <a:pt x="3731" y="809"/>
                  </a:cubicBezTo>
                  <a:cubicBezTo>
                    <a:pt x="3730" y="811"/>
                    <a:pt x="3726" y="815"/>
                    <a:pt x="3723" y="815"/>
                  </a:cubicBezTo>
                  <a:cubicBezTo>
                    <a:pt x="3705" y="815"/>
                    <a:pt x="3705" y="815"/>
                    <a:pt x="3705" y="815"/>
                  </a:cubicBezTo>
                  <a:cubicBezTo>
                    <a:pt x="3705" y="836"/>
                    <a:pt x="3705" y="836"/>
                    <a:pt x="3705" y="836"/>
                  </a:cubicBezTo>
                  <a:cubicBezTo>
                    <a:pt x="3703" y="837"/>
                    <a:pt x="3700" y="838"/>
                    <a:pt x="3698" y="840"/>
                  </a:cubicBezTo>
                  <a:cubicBezTo>
                    <a:pt x="3690" y="849"/>
                    <a:pt x="3690" y="849"/>
                    <a:pt x="3690" y="849"/>
                  </a:cubicBezTo>
                  <a:cubicBezTo>
                    <a:pt x="3684" y="855"/>
                    <a:pt x="3684" y="859"/>
                    <a:pt x="3685" y="861"/>
                  </a:cubicBezTo>
                  <a:cubicBezTo>
                    <a:pt x="3685" y="879"/>
                    <a:pt x="3685" y="879"/>
                    <a:pt x="3685" y="879"/>
                  </a:cubicBezTo>
                  <a:cubicBezTo>
                    <a:pt x="3685" y="881"/>
                    <a:pt x="3685" y="882"/>
                    <a:pt x="3685" y="882"/>
                  </a:cubicBezTo>
                  <a:cubicBezTo>
                    <a:pt x="3681" y="884"/>
                    <a:pt x="3680" y="887"/>
                    <a:pt x="3680" y="896"/>
                  </a:cubicBezTo>
                  <a:cubicBezTo>
                    <a:pt x="3680" y="924"/>
                    <a:pt x="3680" y="924"/>
                    <a:pt x="3680" y="924"/>
                  </a:cubicBezTo>
                  <a:cubicBezTo>
                    <a:pt x="3681" y="925"/>
                    <a:pt x="3681" y="925"/>
                    <a:pt x="3681" y="925"/>
                  </a:cubicBezTo>
                  <a:cubicBezTo>
                    <a:pt x="3684" y="927"/>
                    <a:pt x="3687" y="931"/>
                    <a:pt x="3687" y="932"/>
                  </a:cubicBezTo>
                  <a:cubicBezTo>
                    <a:pt x="3687" y="942"/>
                    <a:pt x="3687" y="942"/>
                    <a:pt x="3687" y="942"/>
                  </a:cubicBezTo>
                  <a:cubicBezTo>
                    <a:pt x="3687" y="944"/>
                    <a:pt x="3687" y="944"/>
                    <a:pt x="3687" y="944"/>
                  </a:cubicBezTo>
                  <a:cubicBezTo>
                    <a:pt x="3688" y="945"/>
                    <a:pt x="3690" y="950"/>
                    <a:pt x="3690" y="952"/>
                  </a:cubicBezTo>
                  <a:cubicBezTo>
                    <a:pt x="3690" y="964"/>
                    <a:pt x="3690" y="964"/>
                    <a:pt x="3690" y="964"/>
                  </a:cubicBezTo>
                  <a:cubicBezTo>
                    <a:pt x="3689" y="966"/>
                    <a:pt x="3689" y="975"/>
                    <a:pt x="3693" y="980"/>
                  </a:cubicBezTo>
                  <a:cubicBezTo>
                    <a:pt x="3694" y="981"/>
                    <a:pt x="3696" y="983"/>
                    <a:pt x="3697" y="984"/>
                  </a:cubicBezTo>
                  <a:cubicBezTo>
                    <a:pt x="3697" y="984"/>
                    <a:pt x="3697" y="984"/>
                    <a:pt x="3698" y="984"/>
                  </a:cubicBezTo>
                  <a:cubicBezTo>
                    <a:pt x="3696" y="987"/>
                    <a:pt x="3697" y="992"/>
                    <a:pt x="3698" y="995"/>
                  </a:cubicBezTo>
                  <a:cubicBezTo>
                    <a:pt x="3698" y="1017"/>
                    <a:pt x="3698" y="1017"/>
                    <a:pt x="3698" y="1017"/>
                  </a:cubicBezTo>
                  <a:cubicBezTo>
                    <a:pt x="3698" y="1022"/>
                    <a:pt x="3701" y="1026"/>
                    <a:pt x="3703" y="1028"/>
                  </a:cubicBezTo>
                  <a:cubicBezTo>
                    <a:pt x="3703" y="1035"/>
                    <a:pt x="3703" y="1035"/>
                    <a:pt x="3703" y="1035"/>
                  </a:cubicBezTo>
                  <a:cubicBezTo>
                    <a:pt x="3703" y="1036"/>
                    <a:pt x="3703" y="1036"/>
                    <a:pt x="3703" y="1036"/>
                  </a:cubicBezTo>
                  <a:cubicBezTo>
                    <a:pt x="3707" y="1046"/>
                    <a:pt x="3709" y="1047"/>
                    <a:pt x="3711" y="1047"/>
                  </a:cubicBezTo>
                  <a:cubicBezTo>
                    <a:pt x="3712" y="1047"/>
                    <a:pt x="3714" y="1046"/>
                    <a:pt x="3714" y="1043"/>
                  </a:cubicBezTo>
                  <a:cubicBezTo>
                    <a:pt x="3714" y="1040"/>
                    <a:pt x="3719" y="1035"/>
                    <a:pt x="3721" y="1033"/>
                  </a:cubicBezTo>
                  <a:cubicBezTo>
                    <a:pt x="3753" y="998"/>
                    <a:pt x="3753" y="998"/>
                    <a:pt x="3753" y="998"/>
                  </a:cubicBezTo>
                  <a:cubicBezTo>
                    <a:pt x="3753" y="975"/>
                    <a:pt x="3753" y="975"/>
                    <a:pt x="3753" y="975"/>
                  </a:cubicBezTo>
                  <a:cubicBezTo>
                    <a:pt x="3756" y="973"/>
                    <a:pt x="3759" y="971"/>
                    <a:pt x="3760" y="971"/>
                  </a:cubicBezTo>
                  <a:cubicBezTo>
                    <a:pt x="3777" y="971"/>
                    <a:pt x="3777" y="971"/>
                    <a:pt x="3777" y="971"/>
                  </a:cubicBezTo>
                  <a:cubicBezTo>
                    <a:pt x="3778" y="972"/>
                    <a:pt x="3779" y="973"/>
                    <a:pt x="3781" y="973"/>
                  </a:cubicBezTo>
                  <a:cubicBezTo>
                    <a:pt x="3783" y="973"/>
                    <a:pt x="3786" y="971"/>
                    <a:pt x="3786" y="964"/>
                  </a:cubicBezTo>
                  <a:cubicBezTo>
                    <a:pt x="3786" y="940"/>
                    <a:pt x="3786" y="940"/>
                    <a:pt x="3786" y="940"/>
                  </a:cubicBezTo>
                  <a:cubicBezTo>
                    <a:pt x="3788" y="938"/>
                    <a:pt x="3791" y="936"/>
                    <a:pt x="3795" y="933"/>
                  </a:cubicBezTo>
                  <a:cubicBezTo>
                    <a:pt x="3798" y="929"/>
                    <a:pt x="3802" y="928"/>
                    <a:pt x="3804" y="927"/>
                  </a:cubicBezTo>
                  <a:cubicBezTo>
                    <a:pt x="3821" y="932"/>
                    <a:pt x="3821" y="932"/>
                    <a:pt x="3821" y="932"/>
                  </a:cubicBezTo>
                  <a:cubicBezTo>
                    <a:pt x="3821" y="932"/>
                    <a:pt x="3821" y="932"/>
                    <a:pt x="3821" y="932"/>
                  </a:cubicBezTo>
                  <a:cubicBezTo>
                    <a:pt x="3822" y="932"/>
                    <a:pt x="3831" y="930"/>
                    <a:pt x="3831" y="923"/>
                  </a:cubicBezTo>
                  <a:cubicBezTo>
                    <a:pt x="3831" y="923"/>
                    <a:pt x="3831" y="922"/>
                    <a:pt x="3831" y="920"/>
                  </a:cubicBezTo>
                  <a:cubicBezTo>
                    <a:pt x="3832" y="916"/>
                    <a:pt x="3832" y="910"/>
                    <a:pt x="3829" y="907"/>
                  </a:cubicBezTo>
                  <a:cubicBezTo>
                    <a:pt x="3826" y="904"/>
                    <a:pt x="3823" y="896"/>
                    <a:pt x="3823" y="893"/>
                  </a:cubicBezTo>
                  <a:cubicBezTo>
                    <a:pt x="3823" y="892"/>
                    <a:pt x="3822" y="892"/>
                    <a:pt x="3822" y="891"/>
                  </a:cubicBezTo>
                  <a:cubicBezTo>
                    <a:pt x="3823" y="890"/>
                    <a:pt x="3824" y="889"/>
                    <a:pt x="3826" y="887"/>
                  </a:cubicBezTo>
                  <a:cubicBezTo>
                    <a:pt x="3828" y="885"/>
                    <a:pt x="3831" y="881"/>
                    <a:pt x="3830" y="878"/>
                  </a:cubicBezTo>
                  <a:cubicBezTo>
                    <a:pt x="3830" y="877"/>
                    <a:pt x="3829" y="877"/>
                    <a:pt x="3829" y="877"/>
                  </a:cubicBezTo>
                  <a:cubicBezTo>
                    <a:pt x="3835" y="873"/>
                    <a:pt x="3835" y="873"/>
                    <a:pt x="3835" y="873"/>
                  </a:cubicBezTo>
                  <a:cubicBezTo>
                    <a:pt x="3836" y="871"/>
                    <a:pt x="3836" y="871"/>
                    <a:pt x="3836" y="871"/>
                  </a:cubicBezTo>
                  <a:cubicBezTo>
                    <a:pt x="3838" y="872"/>
                    <a:pt x="3838" y="872"/>
                    <a:pt x="3838" y="872"/>
                  </a:cubicBezTo>
                  <a:cubicBezTo>
                    <a:pt x="3848" y="878"/>
                    <a:pt x="3848" y="878"/>
                    <a:pt x="3848" y="878"/>
                  </a:cubicBezTo>
                  <a:cubicBezTo>
                    <a:pt x="3848" y="879"/>
                    <a:pt x="3849" y="879"/>
                    <a:pt x="3850" y="879"/>
                  </a:cubicBezTo>
                  <a:cubicBezTo>
                    <a:pt x="3854" y="879"/>
                    <a:pt x="3857" y="877"/>
                    <a:pt x="3857" y="870"/>
                  </a:cubicBezTo>
                  <a:cubicBezTo>
                    <a:pt x="3857" y="858"/>
                    <a:pt x="3857" y="858"/>
                    <a:pt x="3857" y="858"/>
                  </a:cubicBezTo>
                  <a:cubicBezTo>
                    <a:pt x="3850" y="850"/>
                    <a:pt x="3850" y="850"/>
                    <a:pt x="3850" y="850"/>
                  </a:cubicBezTo>
                  <a:cubicBezTo>
                    <a:pt x="3841" y="847"/>
                    <a:pt x="3841" y="847"/>
                    <a:pt x="3841" y="847"/>
                  </a:cubicBezTo>
                  <a:cubicBezTo>
                    <a:pt x="3843" y="840"/>
                    <a:pt x="3843" y="840"/>
                    <a:pt x="3843" y="840"/>
                  </a:cubicBezTo>
                  <a:cubicBezTo>
                    <a:pt x="3844" y="833"/>
                    <a:pt x="3844" y="833"/>
                    <a:pt x="3844" y="833"/>
                  </a:cubicBezTo>
                  <a:cubicBezTo>
                    <a:pt x="3846" y="832"/>
                    <a:pt x="3849" y="830"/>
                    <a:pt x="3851" y="828"/>
                  </a:cubicBezTo>
                  <a:cubicBezTo>
                    <a:pt x="3854" y="825"/>
                    <a:pt x="3854" y="819"/>
                    <a:pt x="3854" y="819"/>
                  </a:cubicBezTo>
                  <a:cubicBezTo>
                    <a:pt x="3854" y="817"/>
                    <a:pt x="3854" y="817"/>
                    <a:pt x="3854" y="817"/>
                  </a:cubicBezTo>
                  <a:cubicBezTo>
                    <a:pt x="3842" y="808"/>
                    <a:pt x="3842" y="808"/>
                    <a:pt x="3842" y="808"/>
                  </a:cubicBezTo>
                  <a:cubicBezTo>
                    <a:pt x="3840" y="809"/>
                    <a:pt x="3840" y="809"/>
                    <a:pt x="3840" y="809"/>
                  </a:cubicBezTo>
                  <a:cubicBezTo>
                    <a:pt x="3838" y="810"/>
                    <a:pt x="3833" y="812"/>
                    <a:pt x="3830" y="813"/>
                  </a:cubicBezTo>
                  <a:cubicBezTo>
                    <a:pt x="3830" y="810"/>
                    <a:pt x="3829" y="808"/>
                    <a:pt x="3828" y="807"/>
                  </a:cubicBezTo>
                  <a:cubicBezTo>
                    <a:pt x="3827" y="805"/>
                    <a:pt x="3827" y="804"/>
                    <a:pt x="3827" y="801"/>
                  </a:cubicBezTo>
                  <a:cubicBezTo>
                    <a:pt x="3827" y="799"/>
                    <a:pt x="3826" y="797"/>
                    <a:pt x="3826" y="796"/>
                  </a:cubicBezTo>
                  <a:cubicBezTo>
                    <a:pt x="3833" y="796"/>
                    <a:pt x="3837" y="792"/>
                    <a:pt x="3838" y="789"/>
                  </a:cubicBezTo>
                  <a:cubicBezTo>
                    <a:pt x="3843" y="777"/>
                    <a:pt x="3843" y="777"/>
                    <a:pt x="3843" y="777"/>
                  </a:cubicBezTo>
                  <a:cubicBezTo>
                    <a:pt x="3847" y="774"/>
                    <a:pt x="3853" y="768"/>
                    <a:pt x="3853" y="764"/>
                  </a:cubicBezTo>
                  <a:cubicBezTo>
                    <a:pt x="3853" y="762"/>
                    <a:pt x="3854" y="761"/>
                    <a:pt x="3856" y="759"/>
                  </a:cubicBezTo>
                  <a:cubicBezTo>
                    <a:pt x="3857" y="758"/>
                    <a:pt x="3858" y="757"/>
                    <a:pt x="3859" y="756"/>
                  </a:cubicBezTo>
                  <a:cubicBezTo>
                    <a:pt x="3862" y="753"/>
                    <a:pt x="3864" y="749"/>
                    <a:pt x="3865" y="746"/>
                  </a:cubicBezTo>
                  <a:cubicBezTo>
                    <a:pt x="3873" y="742"/>
                    <a:pt x="3873" y="742"/>
                    <a:pt x="3873" y="742"/>
                  </a:cubicBezTo>
                  <a:cubicBezTo>
                    <a:pt x="3875" y="742"/>
                    <a:pt x="3877" y="742"/>
                    <a:pt x="3880" y="742"/>
                  </a:cubicBezTo>
                  <a:cubicBezTo>
                    <a:pt x="3881" y="742"/>
                    <a:pt x="3882" y="743"/>
                    <a:pt x="3884" y="743"/>
                  </a:cubicBezTo>
                  <a:cubicBezTo>
                    <a:pt x="3886" y="743"/>
                    <a:pt x="3887" y="744"/>
                    <a:pt x="3889" y="744"/>
                  </a:cubicBezTo>
                  <a:cubicBezTo>
                    <a:pt x="3892" y="744"/>
                    <a:pt x="3895" y="743"/>
                    <a:pt x="3897" y="741"/>
                  </a:cubicBezTo>
                  <a:cubicBezTo>
                    <a:pt x="3899" y="738"/>
                    <a:pt x="3900" y="736"/>
                    <a:pt x="3901" y="735"/>
                  </a:cubicBezTo>
                  <a:cubicBezTo>
                    <a:pt x="3902" y="734"/>
                    <a:pt x="3902" y="733"/>
                    <a:pt x="3903" y="732"/>
                  </a:cubicBezTo>
                  <a:cubicBezTo>
                    <a:pt x="3907" y="727"/>
                    <a:pt x="3907" y="727"/>
                    <a:pt x="3907" y="727"/>
                  </a:cubicBezTo>
                  <a:cubicBezTo>
                    <a:pt x="3914" y="729"/>
                    <a:pt x="3914" y="729"/>
                    <a:pt x="3914" y="729"/>
                  </a:cubicBezTo>
                  <a:cubicBezTo>
                    <a:pt x="3915" y="729"/>
                    <a:pt x="3916" y="730"/>
                    <a:pt x="3917" y="730"/>
                  </a:cubicBezTo>
                  <a:cubicBezTo>
                    <a:pt x="3915" y="734"/>
                    <a:pt x="3913" y="740"/>
                    <a:pt x="3912" y="743"/>
                  </a:cubicBezTo>
                  <a:cubicBezTo>
                    <a:pt x="3912" y="744"/>
                    <a:pt x="3912" y="744"/>
                    <a:pt x="3912" y="744"/>
                  </a:cubicBezTo>
                  <a:cubicBezTo>
                    <a:pt x="3912" y="747"/>
                    <a:pt x="3914" y="750"/>
                    <a:pt x="3917" y="750"/>
                  </a:cubicBezTo>
                  <a:cubicBezTo>
                    <a:pt x="3920" y="750"/>
                    <a:pt x="3922" y="748"/>
                    <a:pt x="3926" y="745"/>
                  </a:cubicBezTo>
                  <a:cubicBezTo>
                    <a:pt x="3930" y="740"/>
                    <a:pt x="3933" y="739"/>
                    <a:pt x="3935" y="738"/>
                  </a:cubicBezTo>
                  <a:cubicBezTo>
                    <a:pt x="3937" y="737"/>
                    <a:pt x="3939" y="737"/>
                    <a:pt x="3941" y="734"/>
                  </a:cubicBezTo>
                  <a:cubicBezTo>
                    <a:pt x="3943" y="733"/>
                    <a:pt x="3943" y="731"/>
                    <a:pt x="3943" y="729"/>
                  </a:cubicBezTo>
                  <a:cubicBezTo>
                    <a:pt x="3944" y="729"/>
                    <a:pt x="3945" y="729"/>
                    <a:pt x="3946" y="729"/>
                  </a:cubicBezTo>
                  <a:cubicBezTo>
                    <a:pt x="3955" y="729"/>
                    <a:pt x="3968" y="728"/>
                    <a:pt x="3968" y="728"/>
                  </a:cubicBezTo>
                  <a:cubicBezTo>
                    <a:pt x="3973" y="728"/>
                    <a:pt x="3973" y="728"/>
                    <a:pt x="3973" y="728"/>
                  </a:cubicBezTo>
                  <a:cubicBezTo>
                    <a:pt x="3978" y="728"/>
                    <a:pt x="3986" y="728"/>
                    <a:pt x="3988" y="728"/>
                  </a:cubicBezTo>
                  <a:cubicBezTo>
                    <a:pt x="3989" y="728"/>
                    <a:pt x="3991" y="729"/>
                    <a:pt x="3991" y="730"/>
                  </a:cubicBezTo>
                  <a:cubicBezTo>
                    <a:pt x="3991" y="731"/>
                    <a:pt x="3990" y="732"/>
                    <a:pt x="3990" y="733"/>
                  </a:cubicBezTo>
                  <a:cubicBezTo>
                    <a:pt x="3990" y="736"/>
                    <a:pt x="3989" y="739"/>
                    <a:pt x="3992" y="742"/>
                  </a:cubicBezTo>
                  <a:cubicBezTo>
                    <a:pt x="3994" y="745"/>
                    <a:pt x="4000" y="748"/>
                    <a:pt x="4004" y="748"/>
                  </a:cubicBezTo>
                  <a:cubicBezTo>
                    <a:pt x="4008" y="748"/>
                    <a:pt x="4010" y="746"/>
                    <a:pt x="4010" y="743"/>
                  </a:cubicBezTo>
                  <a:cubicBezTo>
                    <a:pt x="4010" y="732"/>
                    <a:pt x="4010" y="732"/>
                    <a:pt x="4010" y="732"/>
                  </a:cubicBezTo>
                  <a:cubicBezTo>
                    <a:pt x="4013" y="729"/>
                    <a:pt x="4013" y="729"/>
                    <a:pt x="4013" y="729"/>
                  </a:cubicBezTo>
                  <a:cubicBezTo>
                    <a:pt x="4014" y="728"/>
                    <a:pt x="4017" y="728"/>
                    <a:pt x="4019" y="727"/>
                  </a:cubicBezTo>
                  <a:cubicBezTo>
                    <a:pt x="4024" y="727"/>
                    <a:pt x="4029" y="727"/>
                    <a:pt x="4033" y="723"/>
                  </a:cubicBezTo>
                  <a:cubicBezTo>
                    <a:pt x="4034" y="721"/>
                    <a:pt x="4035" y="721"/>
                    <a:pt x="4037" y="720"/>
                  </a:cubicBezTo>
                  <a:cubicBezTo>
                    <a:pt x="4039" y="720"/>
                    <a:pt x="4043" y="720"/>
                    <a:pt x="4047" y="715"/>
                  </a:cubicBezTo>
                  <a:cubicBezTo>
                    <a:pt x="4050" y="712"/>
                    <a:pt x="4052" y="711"/>
                    <a:pt x="4054" y="711"/>
                  </a:cubicBezTo>
                  <a:cubicBezTo>
                    <a:pt x="4056" y="711"/>
                    <a:pt x="4060" y="710"/>
                    <a:pt x="4060" y="705"/>
                  </a:cubicBezTo>
                  <a:cubicBezTo>
                    <a:pt x="4060" y="704"/>
                    <a:pt x="4059" y="703"/>
                    <a:pt x="4059" y="701"/>
                  </a:cubicBezTo>
                  <a:cubicBezTo>
                    <a:pt x="4059" y="700"/>
                    <a:pt x="4059" y="698"/>
                    <a:pt x="4059" y="698"/>
                  </a:cubicBezTo>
                  <a:cubicBezTo>
                    <a:pt x="4059" y="698"/>
                    <a:pt x="4060" y="697"/>
                    <a:pt x="4062" y="697"/>
                  </a:cubicBezTo>
                  <a:cubicBezTo>
                    <a:pt x="4072" y="697"/>
                    <a:pt x="4077" y="692"/>
                    <a:pt x="4077" y="692"/>
                  </a:cubicBezTo>
                  <a:cubicBezTo>
                    <a:pt x="4077" y="692"/>
                    <a:pt x="4077" y="692"/>
                    <a:pt x="4077" y="692"/>
                  </a:cubicBezTo>
                  <a:cubicBezTo>
                    <a:pt x="4077" y="692"/>
                    <a:pt x="4077" y="692"/>
                    <a:pt x="4077" y="692"/>
                  </a:cubicBezTo>
                  <a:cubicBezTo>
                    <a:pt x="4077" y="692"/>
                    <a:pt x="4077" y="692"/>
                    <a:pt x="4077" y="692"/>
                  </a:cubicBezTo>
                  <a:cubicBezTo>
                    <a:pt x="4077" y="692"/>
                    <a:pt x="4077" y="692"/>
                    <a:pt x="4077" y="692"/>
                  </a:cubicBezTo>
                  <a:cubicBezTo>
                    <a:pt x="4077" y="691"/>
                    <a:pt x="4079" y="690"/>
                    <a:pt x="4080" y="688"/>
                  </a:cubicBezTo>
                  <a:cubicBezTo>
                    <a:pt x="4084" y="684"/>
                    <a:pt x="4087" y="682"/>
                    <a:pt x="4089" y="681"/>
                  </a:cubicBezTo>
                  <a:cubicBezTo>
                    <a:pt x="4091" y="681"/>
                    <a:pt x="4093" y="682"/>
                    <a:pt x="4095" y="682"/>
                  </a:cubicBezTo>
                  <a:cubicBezTo>
                    <a:pt x="4097" y="682"/>
                    <a:pt x="4099" y="681"/>
                    <a:pt x="4101" y="679"/>
                  </a:cubicBezTo>
                  <a:cubicBezTo>
                    <a:pt x="4102" y="678"/>
                    <a:pt x="4102" y="678"/>
                    <a:pt x="4104" y="678"/>
                  </a:cubicBezTo>
                  <a:cubicBezTo>
                    <a:pt x="4106" y="677"/>
                    <a:pt x="4109" y="676"/>
                    <a:pt x="4114" y="671"/>
                  </a:cubicBezTo>
                  <a:cubicBezTo>
                    <a:pt x="4120" y="664"/>
                    <a:pt x="4125" y="662"/>
                    <a:pt x="4125" y="662"/>
                  </a:cubicBezTo>
                  <a:cubicBezTo>
                    <a:pt x="4126" y="662"/>
                    <a:pt x="4126" y="662"/>
                    <a:pt x="4126" y="662"/>
                  </a:cubicBezTo>
                  <a:cubicBezTo>
                    <a:pt x="4127" y="661"/>
                    <a:pt x="4127" y="661"/>
                    <a:pt x="4127" y="661"/>
                  </a:cubicBezTo>
                  <a:cubicBezTo>
                    <a:pt x="4127" y="661"/>
                    <a:pt x="4128" y="659"/>
                    <a:pt x="4132" y="659"/>
                  </a:cubicBezTo>
                  <a:cubicBezTo>
                    <a:pt x="4136" y="659"/>
                    <a:pt x="4136" y="659"/>
                    <a:pt x="4136" y="659"/>
                  </a:cubicBezTo>
                  <a:cubicBezTo>
                    <a:pt x="4140" y="659"/>
                    <a:pt x="4143" y="658"/>
                    <a:pt x="4146" y="655"/>
                  </a:cubicBezTo>
                  <a:cubicBezTo>
                    <a:pt x="4147" y="654"/>
                    <a:pt x="4149" y="653"/>
                    <a:pt x="4151" y="653"/>
                  </a:cubicBezTo>
                  <a:cubicBezTo>
                    <a:pt x="4153" y="652"/>
                    <a:pt x="4157" y="651"/>
                    <a:pt x="4157" y="646"/>
                  </a:cubicBezTo>
                  <a:cubicBezTo>
                    <a:pt x="4157" y="646"/>
                    <a:pt x="4157" y="646"/>
                    <a:pt x="4157" y="646"/>
                  </a:cubicBezTo>
                  <a:cubicBezTo>
                    <a:pt x="4161" y="648"/>
                    <a:pt x="4163" y="651"/>
                    <a:pt x="4163" y="651"/>
                  </a:cubicBezTo>
                  <a:cubicBezTo>
                    <a:pt x="4164" y="652"/>
                    <a:pt x="4164" y="652"/>
                    <a:pt x="4164" y="652"/>
                  </a:cubicBezTo>
                  <a:cubicBezTo>
                    <a:pt x="4176" y="655"/>
                    <a:pt x="4176" y="655"/>
                    <a:pt x="4176" y="655"/>
                  </a:cubicBezTo>
                  <a:cubicBezTo>
                    <a:pt x="4176" y="655"/>
                    <a:pt x="4182" y="656"/>
                    <a:pt x="4188" y="656"/>
                  </a:cubicBezTo>
                  <a:cubicBezTo>
                    <a:pt x="4190" y="656"/>
                    <a:pt x="4192" y="657"/>
                    <a:pt x="4193" y="658"/>
                  </a:cubicBezTo>
                  <a:cubicBezTo>
                    <a:pt x="4195" y="658"/>
                    <a:pt x="4197" y="659"/>
                    <a:pt x="4199" y="659"/>
                  </a:cubicBezTo>
                  <a:cubicBezTo>
                    <a:pt x="4200" y="659"/>
                    <a:pt x="4204" y="659"/>
                    <a:pt x="4204" y="653"/>
                  </a:cubicBezTo>
                  <a:cubicBezTo>
                    <a:pt x="4204" y="651"/>
                    <a:pt x="4203" y="649"/>
                    <a:pt x="4202" y="648"/>
                  </a:cubicBezTo>
                  <a:cubicBezTo>
                    <a:pt x="4203" y="648"/>
                    <a:pt x="4203" y="648"/>
                    <a:pt x="4203" y="648"/>
                  </a:cubicBezTo>
                  <a:cubicBezTo>
                    <a:pt x="4206" y="645"/>
                    <a:pt x="4207" y="644"/>
                    <a:pt x="4208" y="644"/>
                  </a:cubicBezTo>
                  <a:cubicBezTo>
                    <a:pt x="4210" y="643"/>
                    <a:pt x="4210" y="641"/>
                    <a:pt x="4210" y="639"/>
                  </a:cubicBezTo>
                  <a:cubicBezTo>
                    <a:pt x="4210" y="633"/>
                    <a:pt x="4208" y="631"/>
                    <a:pt x="4205" y="627"/>
                  </a:cubicBezTo>
                  <a:cubicBezTo>
                    <a:pt x="4190" y="611"/>
                    <a:pt x="4190" y="611"/>
                    <a:pt x="4190" y="611"/>
                  </a:cubicBezTo>
                  <a:cubicBezTo>
                    <a:pt x="4190" y="611"/>
                    <a:pt x="4191" y="610"/>
                    <a:pt x="4191" y="609"/>
                  </a:cubicBezTo>
                  <a:cubicBezTo>
                    <a:pt x="4192" y="608"/>
                    <a:pt x="4192" y="606"/>
                    <a:pt x="4189" y="603"/>
                  </a:cubicBezTo>
                  <a:cubicBezTo>
                    <a:pt x="4188" y="602"/>
                    <a:pt x="4188" y="601"/>
                    <a:pt x="4188" y="600"/>
                  </a:cubicBezTo>
                  <a:cubicBezTo>
                    <a:pt x="4188" y="598"/>
                    <a:pt x="4189" y="595"/>
                    <a:pt x="4185" y="592"/>
                  </a:cubicBezTo>
                  <a:cubicBezTo>
                    <a:pt x="4180" y="586"/>
                    <a:pt x="4180" y="586"/>
                    <a:pt x="4180" y="586"/>
                  </a:cubicBezTo>
                  <a:cubicBezTo>
                    <a:pt x="4173" y="585"/>
                    <a:pt x="4173" y="585"/>
                    <a:pt x="4173" y="585"/>
                  </a:cubicBezTo>
                  <a:cubicBezTo>
                    <a:pt x="4149" y="558"/>
                    <a:pt x="4149" y="558"/>
                    <a:pt x="4149" y="558"/>
                  </a:cubicBezTo>
                  <a:cubicBezTo>
                    <a:pt x="4152" y="558"/>
                    <a:pt x="4152" y="558"/>
                    <a:pt x="4152" y="558"/>
                  </a:cubicBezTo>
                  <a:cubicBezTo>
                    <a:pt x="4157" y="560"/>
                    <a:pt x="4163" y="562"/>
                    <a:pt x="4164" y="563"/>
                  </a:cubicBezTo>
                  <a:cubicBezTo>
                    <a:pt x="4171" y="571"/>
                    <a:pt x="4171" y="571"/>
                    <a:pt x="4171" y="571"/>
                  </a:cubicBezTo>
                  <a:cubicBezTo>
                    <a:pt x="4173" y="571"/>
                    <a:pt x="4173" y="571"/>
                    <a:pt x="4173" y="571"/>
                  </a:cubicBezTo>
                  <a:cubicBezTo>
                    <a:pt x="4176" y="571"/>
                    <a:pt x="4178" y="572"/>
                    <a:pt x="4179" y="574"/>
                  </a:cubicBezTo>
                  <a:cubicBezTo>
                    <a:pt x="4181" y="575"/>
                    <a:pt x="4182" y="576"/>
                    <a:pt x="4184" y="576"/>
                  </a:cubicBezTo>
                  <a:cubicBezTo>
                    <a:pt x="4185" y="576"/>
                    <a:pt x="4186" y="575"/>
                    <a:pt x="4188" y="574"/>
                  </a:cubicBezTo>
                  <a:cubicBezTo>
                    <a:pt x="4190" y="571"/>
                    <a:pt x="4197" y="565"/>
                    <a:pt x="4203" y="565"/>
                  </a:cubicBezTo>
                  <a:cubicBezTo>
                    <a:pt x="4204" y="565"/>
                    <a:pt x="4205" y="566"/>
                    <a:pt x="4206" y="566"/>
                  </a:cubicBezTo>
                  <a:cubicBezTo>
                    <a:pt x="4207" y="566"/>
                    <a:pt x="4207" y="566"/>
                    <a:pt x="4207" y="566"/>
                  </a:cubicBezTo>
                  <a:cubicBezTo>
                    <a:pt x="4210" y="566"/>
                    <a:pt x="4212" y="564"/>
                    <a:pt x="4214" y="561"/>
                  </a:cubicBezTo>
                  <a:cubicBezTo>
                    <a:pt x="4225" y="549"/>
                    <a:pt x="4225" y="549"/>
                    <a:pt x="4225" y="549"/>
                  </a:cubicBezTo>
                  <a:cubicBezTo>
                    <a:pt x="4220" y="549"/>
                    <a:pt x="4220" y="549"/>
                    <a:pt x="4220" y="549"/>
                  </a:cubicBezTo>
                  <a:cubicBezTo>
                    <a:pt x="4220" y="548"/>
                    <a:pt x="4220" y="548"/>
                    <a:pt x="4220" y="548"/>
                  </a:cubicBezTo>
                  <a:cubicBezTo>
                    <a:pt x="4224" y="544"/>
                    <a:pt x="4224" y="544"/>
                    <a:pt x="4224" y="544"/>
                  </a:cubicBezTo>
                  <a:cubicBezTo>
                    <a:pt x="4227" y="544"/>
                    <a:pt x="4231" y="543"/>
                    <a:pt x="4232" y="540"/>
                  </a:cubicBezTo>
                  <a:cubicBezTo>
                    <a:pt x="4233" y="538"/>
                    <a:pt x="4233" y="536"/>
                    <a:pt x="4230" y="533"/>
                  </a:cubicBezTo>
                  <a:cubicBezTo>
                    <a:pt x="4229" y="532"/>
                    <a:pt x="4228" y="531"/>
                    <a:pt x="4228" y="530"/>
                  </a:cubicBezTo>
                  <a:cubicBezTo>
                    <a:pt x="4223" y="525"/>
                    <a:pt x="4223" y="525"/>
                    <a:pt x="4225" y="524"/>
                  </a:cubicBezTo>
                  <a:cubicBezTo>
                    <a:pt x="4226" y="522"/>
                    <a:pt x="4227" y="521"/>
                    <a:pt x="4227" y="520"/>
                  </a:cubicBezTo>
                  <a:cubicBezTo>
                    <a:pt x="4227" y="520"/>
                    <a:pt x="4227" y="520"/>
                    <a:pt x="4227" y="520"/>
                  </a:cubicBezTo>
                  <a:cubicBezTo>
                    <a:pt x="4233" y="520"/>
                    <a:pt x="4239" y="517"/>
                    <a:pt x="4244" y="515"/>
                  </a:cubicBezTo>
                  <a:cubicBezTo>
                    <a:pt x="4244" y="518"/>
                    <a:pt x="4244" y="518"/>
                    <a:pt x="4244" y="518"/>
                  </a:cubicBezTo>
                  <a:cubicBezTo>
                    <a:pt x="4244" y="520"/>
                    <a:pt x="4243" y="521"/>
                    <a:pt x="4243" y="523"/>
                  </a:cubicBezTo>
                  <a:cubicBezTo>
                    <a:pt x="4243" y="528"/>
                    <a:pt x="4242" y="532"/>
                    <a:pt x="4244" y="535"/>
                  </a:cubicBezTo>
                  <a:cubicBezTo>
                    <a:pt x="4245" y="536"/>
                    <a:pt x="4245" y="537"/>
                    <a:pt x="4245" y="538"/>
                  </a:cubicBezTo>
                  <a:cubicBezTo>
                    <a:pt x="4244" y="540"/>
                    <a:pt x="4244" y="543"/>
                    <a:pt x="4246" y="545"/>
                  </a:cubicBezTo>
                  <a:cubicBezTo>
                    <a:pt x="4247" y="547"/>
                    <a:pt x="4249" y="547"/>
                    <a:pt x="4251" y="547"/>
                  </a:cubicBezTo>
                  <a:cubicBezTo>
                    <a:pt x="4255" y="547"/>
                    <a:pt x="4256" y="547"/>
                    <a:pt x="4257" y="546"/>
                  </a:cubicBezTo>
                  <a:cubicBezTo>
                    <a:pt x="4258" y="546"/>
                    <a:pt x="4259" y="546"/>
                    <a:pt x="4262" y="546"/>
                  </a:cubicBezTo>
                  <a:cubicBezTo>
                    <a:pt x="4265" y="546"/>
                    <a:pt x="4267" y="546"/>
                    <a:pt x="4270" y="547"/>
                  </a:cubicBezTo>
                  <a:cubicBezTo>
                    <a:pt x="4276" y="548"/>
                    <a:pt x="4281" y="548"/>
                    <a:pt x="4284" y="545"/>
                  </a:cubicBezTo>
                  <a:cubicBezTo>
                    <a:pt x="4285" y="544"/>
                    <a:pt x="4286" y="543"/>
                    <a:pt x="4286" y="542"/>
                  </a:cubicBezTo>
                  <a:cubicBezTo>
                    <a:pt x="4287" y="542"/>
                    <a:pt x="4287" y="542"/>
                    <a:pt x="4287" y="542"/>
                  </a:cubicBezTo>
                  <a:cubicBezTo>
                    <a:pt x="4287" y="541"/>
                    <a:pt x="4288" y="541"/>
                    <a:pt x="4290" y="541"/>
                  </a:cubicBezTo>
                  <a:cubicBezTo>
                    <a:pt x="4293" y="541"/>
                    <a:pt x="4299" y="545"/>
                    <a:pt x="4304" y="548"/>
                  </a:cubicBezTo>
                  <a:cubicBezTo>
                    <a:pt x="4302" y="550"/>
                    <a:pt x="4300" y="552"/>
                    <a:pt x="4300" y="554"/>
                  </a:cubicBezTo>
                  <a:cubicBezTo>
                    <a:pt x="4300" y="556"/>
                    <a:pt x="4300" y="557"/>
                    <a:pt x="4301" y="558"/>
                  </a:cubicBezTo>
                  <a:cubicBezTo>
                    <a:pt x="4304" y="561"/>
                    <a:pt x="4308" y="564"/>
                    <a:pt x="4309" y="565"/>
                  </a:cubicBezTo>
                  <a:cubicBezTo>
                    <a:pt x="4310" y="567"/>
                    <a:pt x="4314" y="570"/>
                    <a:pt x="4320" y="570"/>
                  </a:cubicBezTo>
                  <a:cubicBezTo>
                    <a:pt x="4324" y="570"/>
                    <a:pt x="4329" y="575"/>
                    <a:pt x="4330" y="576"/>
                  </a:cubicBezTo>
                  <a:cubicBezTo>
                    <a:pt x="4336" y="580"/>
                    <a:pt x="4336" y="580"/>
                    <a:pt x="4336" y="580"/>
                  </a:cubicBezTo>
                  <a:cubicBezTo>
                    <a:pt x="4338" y="582"/>
                    <a:pt x="4343" y="587"/>
                    <a:pt x="4350" y="587"/>
                  </a:cubicBezTo>
                  <a:cubicBezTo>
                    <a:pt x="4352" y="587"/>
                    <a:pt x="4352" y="587"/>
                    <a:pt x="4353" y="588"/>
                  </a:cubicBezTo>
                  <a:cubicBezTo>
                    <a:pt x="4354" y="590"/>
                    <a:pt x="4356" y="591"/>
                    <a:pt x="4360" y="591"/>
                  </a:cubicBezTo>
                  <a:cubicBezTo>
                    <a:pt x="4362" y="591"/>
                    <a:pt x="4363" y="592"/>
                    <a:pt x="4365" y="593"/>
                  </a:cubicBezTo>
                  <a:cubicBezTo>
                    <a:pt x="4366" y="593"/>
                    <a:pt x="4368" y="594"/>
                    <a:pt x="4370" y="594"/>
                  </a:cubicBezTo>
                  <a:cubicBezTo>
                    <a:pt x="4373" y="594"/>
                    <a:pt x="4375" y="593"/>
                    <a:pt x="4377" y="590"/>
                  </a:cubicBezTo>
                  <a:cubicBezTo>
                    <a:pt x="4379" y="589"/>
                    <a:pt x="4380" y="589"/>
                    <a:pt x="4380" y="589"/>
                  </a:cubicBezTo>
                  <a:cubicBezTo>
                    <a:pt x="4384" y="589"/>
                    <a:pt x="4384" y="585"/>
                    <a:pt x="4384" y="582"/>
                  </a:cubicBezTo>
                  <a:cubicBezTo>
                    <a:pt x="4384" y="578"/>
                    <a:pt x="4380" y="574"/>
                    <a:pt x="4377" y="571"/>
                  </a:cubicBezTo>
                  <a:cubicBezTo>
                    <a:pt x="4377" y="570"/>
                    <a:pt x="4376" y="569"/>
                    <a:pt x="4375" y="569"/>
                  </a:cubicBezTo>
                  <a:cubicBezTo>
                    <a:pt x="4376" y="568"/>
                    <a:pt x="4376" y="568"/>
                    <a:pt x="4376" y="568"/>
                  </a:cubicBezTo>
                  <a:cubicBezTo>
                    <a:pt x="4379" y="567"/>
                    <a:pt x="4383" y="565"/>
                    <a:pt x="4383" y="558"/>
                  </a:cubicBezTo>
                  <a:cubicBezTo>
                    <a:pt x="4383" y="557"/>
                    <a:pt x="4384" y="556"/>
                    <a:pt x="4385" y="555"/>
                  </a:cubicBezTo>
                  <a:cubicBezTo>
                    <a:pt x="4386" y="554"/>
                    <a:pt x="4388" y="552"/>
                    <a:pt x="4388" y="547"/>
                  </a:cubicBezTo>
                  <a:cubicBezTo>
                    <a:pt x="4388" y="543"/>
                    <a:pt x="4387" y="541"/>
                    <a:pt x="4385" y="539"/>
                  </a:cubicBezTo>
                  <a:cubicBezTo>
                    <a:pt x="4388" y="540"/>
                    <a:pt x="4390" y="541"/>
                    <a:pt x="4392" y="542"/>
                  </a:cubicBezTo>
                  <a:cubicBezTo>
                    <a:pt x="4395" y="544"/>
                    <a:pt x="4398" y="546"/>
                    <a:pt x="4401" y="546"/>
                  </a:cubicBezTo>
                  <a:cubicBezTo>
                    <a:pt x="4404" y="546"/>
                    <a:pt x="4406" y="545"/>
                    <a:pt x="4408" y="542"/>
                  </a:cubicBezTo>
                  <a:cubicBezTo>
                    <a:pt x="4412" y="537"/>
                    <a:pt x="4417" y="537"/>
                    <a:pt x="4418" y="537"/>
                  </a:cubicBezTo>
                  <a:cubicBezTo>
                    <a:pt x="4420" y="537"/>
                    <a:pt x="4420" y="537"/>
                    <a:pt x="4420" y="537"/>
                  </a:cubicBezTo>
                  <a:cubicBezTo>
                    <a:pt x="4430" y="526"/>
                    <a:pt x="4430" y="526"/>
                    <a:pt x="4430" y="526"/>
                  </a:cubicBezTo>
                  <a:cubicBezTo>
                    <a:pt x="4431" y="526"/>
                    <a:pt x="4432" y="526"/>
                    <a:pt x="4433" y="526"/>
                  </a:cubicBezTo>
                  <a:cubicBezTo>
                    <a:pt x="4435" y="525"/>
                    <a:pt x="4439" y="525"/>
                    <a:pt x="4440" y="522"/>
                  </a:cubicBezTo>
                  <a:cubicBezTo>
                    <a:pt x="4441" y="519"/>
                    <a:pt x="4438" y="517"/>
                    <a:pt x="4438" y="516"/>
                  </a:cubicBezTo>
                  <a:lnTo>
                    <a:pt x="4425" y="502"/>
                  </a:lnTo>
                  <a:close/>
                  <a:moveTo>
                    <a:pt x="722" y="1113"/>
                  </a:moveTo>
                  <a:cubicBezTo>
                    <a:pt x="722" y="1124"/>
                    <a:pt x="722" y="1124"/>
                    <a:pt x="722" y="1124"/>
                  </a:cubicBezTo>
                  <a:cubicBezTo>
                    <a:pt x="715" y="1124"/>
                    <a:pt x="715" y="1124"/>
                    <a:pt x="715" y="1124"/>
                  </a:cubicBezTo>
                  <a:cubicBezTo>
                    <a:pt x="707" y="1150"/>
                    <a:pt x="707" y="1150"/>
                    <a:pt x="707" y="1150"/>
                  </a:cubicBezTo>
                  <a:cubicBezTo>
                    <a:pt x="698" y="1150"/>
                    <a:pt x="698" y="1150"/>
                    <a:pt x="698" y="1150"/>
                  </a:cubicBezTo>
                  <a:cubicBezTo>
                    <a:pt x="660" y="1154"/>
                    <a:pt x="660" y="1154"/>
                    <a:pt x="660" y="1154"/>
                  </a:cubicBezTo>
                  <a:cubicBezTo>
                    <a:pt x="660" y="1154"/>
                    <a:pt x="660" y="1154"/>
                    <a:pt x="660" y="1154"/>
                  </a:cubicBezTo>
                  <a:cubicBezTo>
                    <a:pt x="638" y="1154"/>
                    <a:pt x="638" y="1154"/>
                    <a:pt x="638" y="1154"/>
                  </a:cubicBezTo>
                  <a:cubicBezTo>
                    <a:pt x="627" y="1141"/>
                    <a:pt x="627" y="1141"/>
                    <a:pt x="627" y="1141"/>
                  </a:cubicBezTo>
                  <a:cubicBezTo>
                    <a:pt x="600" y="1152"/>
                    <a:pt x="600" y="1152"/>
                    <a:pt x="600" y="1152"/>
                  </a:cubicBezTo>
                  <a:cubicBezTo>
                    <a:pt x="592" y="1160"/>
                    <a:pt x="592" y="1160"/>
                    <a:pt x="592" y="1160"/>
                  </a:cubicBezTo>
                  <a:cubicBezTo>
                    <a:pt x="577" y="1140"/>
                    <a:pt x="577" y="1140"/>
                    <a:pt x="577" y="1140"/>
                  </a:cubicBezTo>
                  <a:cubicBezTo>
                    <a:pt x="591" y="1140"/>
                    <a:pt x="591" y="1140"/>
                    <a:pt x="591" y="1140"/>
                  </a:cubicBezTo>
                  <a:cubicBezTo>
                    <a:pt x="600" y="1135"/>
                    <a:pt x="600" y="1135"/>
                    <a:pt x="600" y="1135"/>
                  </a:cubicBezTo>
                  <a:cubicBezTo>
                    <a:pt x="609" y="1144"/>
                    <a:pt x="609" y="1144"/>
                    <a:pt x="609" y="1144"/>
                  </a:cubicBezTo>
                  <a:cubicBezTo>
                    <a:pt x="617" y="1135"/>
                    <a:pt x="617" y="1135"/>
                    <a:pt x="617" y="1135"/>
                  </a:cubicBezTo>
                  <a:cubicBezTo>
                    <a:pt x="634" y="1129"/>
                    <a:pt x="634" y="1129"/>
                    <a:pt x="634" y="1129"/>
                  </a:cubicBezTo>
                  <a:cubicBezTo>
                    <a:pt x="647" y="1143"/>
                    <a:pt x="647" y="1143"/>
                    <a:pt x="647" y="1143"/>
                  </a:cubicBezTo>
                  <a:cubicBezTo>
                    <a:pt x="647" y="1119"/>
                    <a:pt x="647" y="1119"/>
                    <a:pt x="647" y="1119"/>
                  </a:cubicBezTo>
                  <a:cubicBezTo>
                    <a:pt x="660" y="1113"/>
                    <a:pt x="660" y="1113"/>
                    <a:pt x="660" y="1113"/>
                  </a:cubicBezTo>
                  <a:cubicBezTo>
                    <a:pt x="660" y="1104"/>
                    <a:pt x="660" y="1104"/>
                    <a:pt x="660" y="1104"/>
                  </a:cubicBezTo>
                  <a:cubicBezTo>
                    <a:pt x="683" y="1104"/>
                    <a:pt x="683" y="1104"/>
                    <a:pt x="683" y="1104"/>
                  </a:cubicBezTo>
                  <a:cubicBezTo>
                    <a:pt x="691" y="1096"/>
                    <a:pt x="691" y="1096"/>
                    <a:pt x="691" y="1096"/>
                  </a:cubicBezTo>
                  <a:cubicBezTo>
                    <a:pt x="723" y="1096"/>
                    <a:pt x="723" y="1096"/>
                    <a:pt x="723" y="1096"/>
                  </a:cubicBezTo>
                  <a:lnTo>
                    <a:pt x="722" y="1113"/>
                  </a:lnTo>
                  <a:close/>
                  <a:moveTo>
                    <a:pt x="1046" y="1610"/>
                  </a:moveTo>
                  <a:cubicBezTo>
                    <a:pt x="1046" y="1610"/>
                    <a:pt x="1046" y="1610"/>
                    <a:pt x="1046" y="1610"/>
                  </a:cubicBezTo>
                  <a:cubicBezTo>
                    <a:pt x="1046" y="1610"/>
                    <a:pt x="1046" y="1610"/>
                    <a:pt x="1046" y="1610"/>
                  </a:cubicBezTo>
                  <a:close/>
                  <a:moveTo>
                    <a:pt x="1238" y="1308"/>
                  </a:moveTo>
                  <a:cubicBezTo>
                    <a:pt x="1238" y="1308"/>
                    <a:pt x="1238" y="1307"/>
                    <a:pt x="1237" y="1307"/>
                  </a:cubicBezTo>
                  <a:cubicBezTo>
                    <a:pt x="1236" y="1306"/>
                    <a:pt x="1236" y="1306"/>
                    <a:pt x="1236" y="1306"/>
                  </a:cubicBezTo>
                  <a:cubicBezTo>
                    <a:pt x="1234" y="1307"/>
                    <a:pt x="1234" y="1307"/>
                    <a:pt x="1234" y="1307"/>
                  </a:cubicBezTo>
                  <a:cubicBezTo>
                    <a:pt x="1232" y="1307"/>
                    <a:pt x="1224" y="1311"/>
                    <a:pt x="1221" y="1315"/>
                  </a:cubicBezTo>
                  <a:cubicBezTo>
                    <a:pt x="1220" y="1315"/>
                    <a:pt x="1219" y="1315"/>
                    <a:pt x="1218" y="1316"/>
                  </a:cubicBezTo>
                  <a:cubicBezTo>
                    <a:pt x="1216" y="1316"/>
                    <a:pt x="1214" y="1316"/>
                    <a:pt x="1212" y="1318"/>
                  </a:cubicBezTo>
                  <a:cubicBezTo>
                    <a:pt x="1212" y="1319"/>
                    <a:pt x="1211" y="1319"/>
                    <a:pt x="1210" y="1319"/>
                  </a:cubicBezTo>
                  <a:cubicBezTo>
                    <a:pt x="1208" y="1319"/>
                    <a:pt x="1206" y="1318"/>
                    <a:pt x="1205" y="1318"/>
                  </a:cubicBezTo>
                  <a:cubicBezTo>
                    <a:pt x="1205" y="1317"/>
                    <a:pt x="1205" y="1317"/>
                    <a:pt x="1205" y="1317"/>
                  </a:cubicBezTo>
                  <a:cubicBezTo>
                    <a:pt x="1204" y="1317"/>
                    <a:pt x="1204" y="1317"/>
                    <a:pt x="1204" y="1317"/>
                  </a:cubicBezTo>
                  <a:cubicBezTo>
                    <a:pt x="1204" y="1317"/>
                    <a:pt x="1189" y="1318"/>
                    <a:pt x="1185" y="1318"/>
                  </a:cubicBezTo>
                  <a:cubicBezTo>
                    <a:pt x="1171" y="1318"/>
                    <a:pt x="1171" y="1318"/>
                    <a:pt x="1171" y="1318"/>
                  </a:cubicBezTo>
                  <a:cubicBezTo>
                    <a:pt x="1165" y="1318"/>
                    <a:pt x="1165" y="1318"/>
                    <a:pt x="1164" y="1317"/>
                  </a:cubicBezTo>
                  <a:cubicBezTo>
                    <a:pt x="1162" y="1314"/>
                    <a:pt x="1156" y="1311"/>
                    <a:pt x="1155" y="1311"/>
                  </a:cubicBezTo>
                  <a:cubicBezTo>
                    <a:pt x="1145" y="1306"/>
                    <a:pt x="1145" y="1306"/>
                    <a:pt x="1145" y="1306"/>
                  </a:cubicBezTo>
                  <a:cubicBezTo>
                    <a:pt x="1137" y="1306"/>
                    <a:pt x="1137" y="1306"/>
                    <a:pt x="1137" y="1306"/>
                  </a:cubicBezTo>
                  <a:cubicBezTo>
                    <a:pt x="1137" y="1306"/>
                    <a:pt x="1123" y="1305"/>
                    <a:pt x="1119" y="1305"/>
                  </a:cubicBezTo>
                  <a:cubicBezTo>
                    <a:pt x="1119" y="1305"/>
                    <a:pt x="1119" y="1305"/>
                    <a:pt x="1119" y="1305"/>
                  </a:cubicBezTo>
                  <a:cubicBezTo>
                    <a:pt x="1118" y="1305"/>
                    <a:pt x="1116" y="1302"/>
                    <a:pt x="1115" y="1299"/>
                  </a:cubicBezTo>
                  <a:cubicBezTo>
                    <a:pt x="1109" y="1292"/>
                    <a:pt x="1109" y="1292"/>
                    <a:pt x="1109" y="1292"/>
                  </a:cubicBezTo>
                  <a:cubicBezTo>
                    <a:pt x="1101" y="1292"/>
                    <a:pt x="1101" y="1292"/>
                    <a:pt x="1101" y="1292"/>
                  </a:cubicBezTo>
                  <a:cubicBezTo>
                    <a:pt x="1091" y="1290"/>
                    <a:pt x="1091" y="1290"/>
                    <a:pt x="1091" y="1290"/>
                  </a:cubicBezTo>
                  <a:cubicBezTo>
                    <a:pt x="1062" y="1290"/>
                    <a:pt x="1062" y="1290"/>
                    <a:pt x="1062" y="1290"/>
                  </a:cubicBezTo>
                  <a:cubicBezTo>
                    <a:pt x="1061" y="1290"/>
                    <a:pt x="1061" y="1290"/>
                    <a:pt x="1061" y="1290"/>
                  </a:cubicBezTo>
                  <a:cubicBezTo>
                    <a:pt x="1060" y="1291"/>
                    <a:pt x="1052" y="1296"/>
                    <a:pt x="1049" y="1300"/>
                  </a:cubicBezTo>
                  <a:cubicBezTo>
                    <a:pt x="1048" y="1301"/>
                    <a:pt x="1045" y="1302"/>
                    <a:pt x="1042" y="1303"/>
                  </a:cubicBezTo>
                  <a:cubicBezTo>
                    <a:pt x="1039" y="1304"/>
                    <a:pt x="1035" y="1306"/>
                    <a:pt x="1033" y="1308"/>
                  </a:cubicBezTo>
                  <a:cubicBezTo>
                    <a:pt x="1030" y="1311"/>
                    <a:pt x="1030" y="1311"/>
                    <a:pt x="1025" y="1311"/>
                  </a:cubicBezTo>
                  <a:cubicBezTo>
                    <a:pt x="988" y="1311"/>
                    <a:pt x="988" y="1311"/>
                    <a:pt x="988" y="1311"/>
                  </a:cubicBezTo>
                  <a:cubicBezTo>
                    <a:pt x="983" y="1322"/>
                    <a:pt x="983" y="1322"/>
                    <a:pt x="983" y="1322"/>
                  </a:cubicBezTo>
                  <a:cubicBezTo>
                    <a:pt x="977" y="1330"/>
                    <a:pt x="977" y="1330"/>
                    <a:pt x="977" y="1330"/>
                  </a:cubicBezTo>
                  <a:cubicBezTo>
                    <a:pt x="967" y="1333"/>
                    <a:pt x="967" y="1333"/>
                    <a:pt x="967" y="1333"/>
                  </a:cubicBezTo>
                  <a:cubicBezTo>
                    <a:pt x="941" y="1333"/>
                    <a:pt x="941" y="1333"/>
                    <a:pt x="941" y="1333"/>
                  </a:cubicBezTo>
                  <a:cubicBezTo>
                    <a:pt x="927" y="1331"/>
                    <a:pt x="927" y="1331"/>
                    <a:pt x="927" y="1331"/>
                  </a:cubicBezTo>
                  <a:cubicBezTo>
                    <a:pt x="930" y="1331"/>
                    <a:pt x="933" y="1330"/>
                    <a:pt x="935" y="1330"/>
                  </a:cubicBezTo>
                  <a:cubicBezTo>
                    <a:pt x="937" y="1330"/>
                    <a:pt x="938" y="1331"/>
                    <a:pt x="938" y="1331"/>
                  </a:cubicBezTo>
                  <a:cubicBezTo>
                    <a:pt x="939" y="1332"/>
                    <a:pt x="940" y="1332"/>
                    <a:pt x="941" y="1332"/>
                  </a:cubicBezTo>
                  <a:cubicBezTo>
                    <a:pt x="945" y="1332"/>
                    <a:pt x="949" y="1327"/>
                    <a:pt x="951" y="1322"/>
                  </a:cubicBezTo>
                  <a:cubicBezTo>
                    <a:pt x="978" y="1322"/>
                    <a:pt x="978" y="1322"/>
                    <a:pt x="978" y="1322"/>
                  </a:cubicBezTo>
                  <a:cubicBezTo>
                    <a:pt x="978" y="1306"/>
                    <a:pt x="978" y="1306"/>
                    <a:pt x="978" y="1306"/>
                  </a:cubicBezTo>
                  <a:cubicBezTo>
                    <a:pt x="968" y="1306"/>
                    <a:pt x="968" y="1306"/>
                    <a:pt x="968" y="1306"/>
                  </a:cubicBezTo>
                  <a:cubicBezTo>
                    <a:pt x="964" y="1297"/>
                    <a:pt x="964" y="1297"/>
                    <a:pt x="964" y="1297"/>
                  </a:cubicBezTo>
                  <a:cubicBezTo>
                    <a:pt x="957" y="1289"/>
                    <a:pt x="957" y="1289"/>
                    <a:pt x="957" y="1289"/>
                  </a:cubicBezTo>
                  <a:cubicBezTo>
                    <a:pt x="957" y="1279"/>
                    <a:pt x="957" y="1279"/>
                    <a:pt x="957" y="1279"/>
                  </a:cubicBezTo>
                  <a:cubicBezTo>
                    <a:pt x="958" y="1270"/>
                    <a:pt x="958" y="1270"/>
                    <a:pt x="958" y="1270"/>
                  </a:cubicBezTo>
                  <a:cubicBezTo>
                    <a:pt x="958" y="1264"/>
                    <a:pt x="958" y="1264"/>
                    <a:pt x="958" y="1264"/>
                  </a:cubicBezTo>
                  <a:cubicBezTo>
                    <a:pt x="964" y="1258"/>
                    <a:pt x="964" y="1258"/>
                    <a:pt x="964" y="1258"/>
                  </a:cubicBezTo>
                  <a:cubicBezTo>
                    <a:pt x="971" y="1252"/>
                    <a:pt x="971" y="1252"/>
                    <a:pt x="971" y="1252"/>
                  </a:cubicBezTo>
                  <a:cubicBezTo>
                    <a:pt x="975" y="1225"/>
                    <a:pt x="975" y="1225"/>
                    <a:pt x="975" y="1225"/>
                  </a:cubicBezTo>
                  <a:cubicBezTo>
                    <a:pt x="975" y="1215"/>
                    <a:pt x="975" y="1215"/>
                    <a:pt x="975" y="1215"/>
                  </a:cubicBezTo>
                  <a:cubicBezTo>
                    <a:pt x="983" y="1210"/>
                    <a:pt x="983" y="1210"/>
                    <a:pt x="983" y="1210"/>
                  </a:cubicBezTo>
                  <a:cubicBezTo>
                    <a:pt x="994" y="1210"/>
                    <a:pt x="994" y="1210"/>
                    <a:pt x="994" y="1210"/>
                  </a:cubicBezTo>
                  <a:cubicBezTo>
                    <a:pt x="994" y="1194"/>
                    <a:pt x="994" y="1194"/>
                    <a:pt x="994" y="1194"/>
                  </a:cubicBezTo>
                  <a:cubicBezTo>
                    <a:pt x="1001" y="1188"/>
                    <a:pt x="1009" y="1179"/>
                    <a:pt x="1012" y="1176"/>
                  </a:cubicBezTo>
                  <a:cubicBezTo>
                    <a:pt x="1014" y="1174"/>
                    <a:pt x="1014" y="1171"/>
                    <a:pt x="1015" y="1169"/>
                  </a:cubicBezTo>
                  <a:cubicBezTo>
                    <a:pt x="1015" y="1168"/>
                    <a:pt x="1016" y="1166"/>
                    <a:pt x="1017" y="1165"/>
                  </a:cubicBezTo>
                  <a:cubicBezTo>
                    <a:pt x="1017" y="1164"/>
                    <a:pt x="1018" y="1164"/>
                    <a:pt x="1019" y="1163"/>
                  </a:cubicBezTo>
                  <a:cubicBezTo>
                    <a:pt x="1021" y="1162"/>
                    <a:pt x="1023" y="1161"/>
                    <a:pt x="1024" y="1159"/>
                  </a:cubicBezTo>
                  <a:cubicBezTo>
                    <a:pt x="1025" y="1159"/>
                    <a:pt x="1025" y="1159"/>
                    <a:pt x="1025" y="1159"/>
                  </a:cubicBezTo>
                  <a:cubicBezTo>
                    <a:pt x="1028" y="1159"/>
                    <a:pt x="1032" y="1159"/>
                    <a:pt x="1035" y="1159"/>
                  </a:cubicBezTo>
                  <a:cubicBezTo>
                    <a:pt x="1041" y="1159"/>
                    <a:pt x="1042" y="1160"/>
                    <a:pt x="1042" y="1160"/>
                  </a:cubicBezTo>
                  <a:cubicBezTo>
                    <a:pt x="1042" y="1160"/>
                    <a:pt x="1042" y="1161"/>
                    <a:pt x="1039" y="1164"/>
                  </a:cubicBezTo>
                  <a:cubicBezTo>
                    <a:pt x="1038" y="1164"/>
                    <a:pt x="1037" y="1165"/>
                    <a:pt x="1036" y="1165"/>
                  </a:cubicBezTo>
                  <a:cubicBezTo>
                    <a:pt x="1036" y="1166"/>
                    <a:pt x="1035" y="1166"/>
                    <a:pt x="1035" y="1166"/>
                  </a:cubicBezTo>
                  <a:cubicBezTo>
                    <a:pt x="1031" y="1168"/>
                    <a:pt x="1031" y="1168"/>
                    <a:pt x="1031" y="1168"/>
                  </a:cubicBezTo>
                  <a:cubicBezTo>
                    <a:pt x="1034" y="1171"/>
                    <a:pt x="1034" y="1171"/>
                    <a:pt x="1034" y="1171"/>
                  </a:cubicBezTo>
                  <a:cubicBezTo>
                    <a:pt x="1040" y="1177"/>
                    <a:pt x="1048" y="1177"/>
                    <a:pt x="1056" y="1177"/>
                  </a:cubicBezTo>
                  <a:cubicBezTo>
                    <a:pt x="1062" y="1177"/>
                    <a:pt x="1067" y="1178"/>
                    <a:pt x="1071" y="1179"/>
                  </a:cubicBezTo>
                  <a:cubicBezTo>
                    <a:pt x="1071" y="1180"/>
                    <a:pt x="1071" y="1180"/>
                    <a:pt x="1071" y="1180"/>
                  </a:cubicBezTo>
                  <a:cubicBezTo>
                    <a:pt x="1070" y="1181"/>
                    <a:pt x="1068" y="1182"/>
                    <a:pt x="1067" y="1182"/>
                  </a:cubicBezTo>
                  <a:cubicBezTo>
                    <a:pt x="1061" y="1184"/>
                    <a:pt x="1053" y="1187"/>
                    <a:pt x="1053" y="1194"/>
                  </a:cubicBezTo>
                  <a:cubicBezTo>
                    <a:pt x="1052" y="1202"/>
                    <a:pt x="1060" y="1204"/>
                    <a:pt x="1065" y="1205"/>
                  </a:cubicBezTo>
                  <a:cubicBezTo>
                    <a:pt x="1067" y="1206"/>
                    <a:pt x="1069" y="1207"/>
                    <a:pt x="1071" y="1208"/>
                  </a:cubicBezTo>
                  <a:cubicBezTo>
                    <a:pt x="1067" y="1213"/>
                    <a:pt x="1068" y="1216"/>
                    <a:pt x="1070" y="1221"/>
                  </a:cubicBezTo>
                  <a:cubicBezTo>
                    <a:pt x="1070" y="1222"/>
                    <a:pt x="1071" y="1224"/>
                    <a:pt x="1071" y="1225"/>
                  </a:cubicBezTo>
                  <a:cubicBezTo>
                    <a:pt x="1072" y="1227"/>
                    <a:pt x="1072" y="1227"/>
                    <a:pt x="1072" y="1227"/>
                  </a:cubicBezTo>
                  <a:cubicBezTo>
                    <a:pt x="1074" y="1227"/>
                    <a:pt x="1074" y="1227"/>
                    <a:pt x="1074" y="1227"/>
                  </a:cubicBezTo>
                  <a:cubicBezTo>
                    <a:pt x="1078" y="1229"/>
                    <a:pt x="1083" y="1227"/>
                    <a:pt x="1087" y="1223"/>
                  </a:cubicBezTo>
                  <a:cubicBezTo>
                    <a:pt x="1088" y="1223"/>
                    <a:pt x="1088" y="1223"/>
                    <a:pt x="1088" y="1223"/>
                  </a:cubicBezTo>
                  <a:cubicBezTo>
                    <a:pt x="1088" y="1221"/>
                    <a:pt x="1088" y="1221"/>
                    <a:pt x="1088" y="1221"/>
                  </a:cubicBezTo>
                  <a:cubicBezTo>
                    <a:pt x="1089" y="1215"/>
                    <a:pt x="1106" y="1212"/>
                    <a:pt x="1119" y="1210"/>
                  </a:cubicBezTo>
                  <a:cubicBezTo>
                    <a:pt x="1131" y="1208"/>
                    <a:pt x="1141" y="1207"/>
                    <a:pt x="1145" y="1202"/>
                  </a:cubicBezTo>
                  <a:cubicBezTo>
                    <a:pt x="1147" y="1201"/>
                    <a:pt x="1147" y="1199"/>
                    <a:pt x="1146" y="1198"/>
                  </a:cubicBezTo>
                  <a:cubicBezTo>
                    <a:pt x="1145" y="1192"/>
                    <a:pt x="1130" y="1191"/>
                    <a:pt x="1130" y="1191"/>
                  </a:cubicBezTo>
                  <a:cubicBezTo>
                    <a:pt x="1129" y="1191"/>
                    <a:pt x="1129" y="1191"/>
                    <a:pt x="1129" y="1191"/>
                  </a:cubicBezTo>
                  <a:cubicBezTo>
                    <a:pt x="1125" y="1191"/>
                    <a:pt x="1122" y="1192"/>
                    <a:pt x="1119" y="1193"/>
                  </a:cubicBezTo>
                  <a:cubicBezTo>
                    <a:pt x="1117" y="1194"/>
                    <a:pt x="1115" y="1195"/>
                    <a:pt x="1113" y="1195"/>
                  </a:cubicBezTo>
                  <a:cubicBezTo>
                    <a:pt x="1111" y="1195"/>
                    <a:pt x="1110" y="1195"/>
                    <a:pt x="1109" y="1194"/>
                  </a:cubicBezTo>
                  <a:cubicBezTo>
                    <a:pt x="1108" y="1193"/>
                    <a:pt x="1108" y="1189"/>
                    <a:pt x="1109" y="1185"/>
                  </a:cubicBezTo>
                  <a:cubicBezTo>
                    <a:pt x="1109" y="1182"/>
                    <a:pt x="1109" y="1178"/>
                    <a:pt x="1109" y="1174"/>
                  </a:cubicBezTo>
                  <a:cubicBezTo>
                    <a:pt x="1109" y="1174"/>
                    <a:pt x="1110" y="1174"/>
                    <a:pt x="1110" y="1173"/>
                  </a:cubicBezTo>
                  <a:cubicBezTo>
                    <a:pt x="1111" y="1173"/>
                    <a:pt x="1111" y="1173"/>
                    <a:pt x="1111" y="1173"/>
                  </a:cubicBezTo>
                  <a:cubicBezTo>
                    <a:pt x="1111" y="1172"/>
                    <a:pt x="1111" y="1172"/>
                    <a:pt x="1111" y="1172"/>
                  </a:cubicBezTo>
                  <a:cubicBezTo>
                    <a:pt x="1112" y="1167"/>
                    <a:pt x="1127" y="1164"/>
                    <a:pt x="1135" y="1162"/>
                  </a:cubicBezTo>
                  <a:cubicBezTo>
                    <a:pt x="1140" y="1161"/>
                    <a:pt x="1144" y="1160"/>
                    <a:pt x="1147" y="1159"/>
                  </a:cubicBezTo>
                  <a:cubicBezTo>
                    <a:pt x="1151" y="1158"/>
                    <a:pt x="1154" y="1156"/>
                    <a:pt x="1158" y="1154"/>
                  </a:cubicBezTo>
                  <a:cubicBezTo>
                    <a:pt x="1164" y="1152"/>
                    <a:pt x="1164" y="1152"/>
                    <a:pt x="1164" y="1152"/>
                  </a:cubicBezTo>
                  <a:cubicBezTo>
                    <a:pt x="1167" y="1151"/>
                    <a:pt x="1169" y="1149"/>
                    <a:pt x="1171" y="1147"/>
                  </a:cubicBezTo>
                  <a:cubicBezTo>
                    <a:pt x="1187" y="1148"/>
                    <a:pt x="1187" y="1148"/>
                    <a:pt x="1187" y="1148"/>
                  </a:cubicBezTo>
                  <a:cubicBezTo>
                    <a:pt x="1189" y="1148"/>
                    <a:pt x="1189" y="1148"/>
                    <a:pt x="1189" y="1148"/>
                  </a:cubicBezTo>
                  <a:cubicBezTo>
                    <a:pt x="1184" y="1153"/>
                    <a:pt x="1184" y="1153"/>
                    <a:pt x="1184" y="1153"/>
                  </a:cubicBezTo>
                  <a:cubicBezTo>
                    <a:pt x="1182" y="1155"/>
                    <a:pt x="1182" y="1155"/>
                    <a:pt x="1182" y="1155"/>
                  </a:cubicBezTo>
                  <a:cubicBezTo>
                    <a:pt x="1183" y="1157"/>
                    <a:pt x="1183" y="1157"/>
                    <a:pt x="1183" y="1157"/>
                  </a:cubicBezTo>
                  <a:cubicBezTo>
                    <a:pt x="1183" y="1157"/>
                    <a:pt x="1183" y="1157"/>
                    <a:pt x="1181" y="1157"/>
                  </a:cubicBezTo>
                  <a:cubicBezTo>
                    <a:pt x="1173" y="1157"/>
                    <a:pt x="1173" y="1157"/>
                    <a:pt x="1173" y="1157"/>
                  </a:cubicBezTo>
                  <a:cubicBezTo>
                    <a:pt x="1163" y="1169"/>
                    <a:pt x="1163" y="1169"/>
                    <a:pt x="1163" y="1169"/>
                  </a:cubicBezTo>
                  <a:cubicBezTo>
                    <a:pt x="1170" y="1175"/>
                    <a:pt x="1170" y="1175"/>
                    <a:pt x="1170" y="1175"/>
                  </a:cubicBezTo>
                  <a:cubicBezTo>
                    <a:pt x="1166" y="1182"/>
                    <a:pt x="1166" y="1182"/>
                    <a:pt x="1166" y="1182"/>
                  </a:cubicBezTo>
                  <a:cubicBezTo>
                    <a:pt x="1159" y="1188"/>
                    <a:pt x="1159" y="1188"/>
                    <a:pt x="1159" y="1188"/>
                  </a:cubicBezTo>
                  <a:cubicBezTo>
                    <a:pt x="1155" y="1192"/>
                    <a:pt x="1155" y="1192"/>
                    <a:pt x="1155" y="1192"/>
                  </a:cubicBezTo>
                  <a:cubicBezTo>
                    <a:pt x="1147" y="1197"/>
                    <a:pt x="1147" y="1197"/>
                    <a:pt x="1147" y="1197"/>
                  </a:cubicBezTo>
                  <a:cubicBezTo>
                    <a:pt x="1148" y="1206"/>
                    <a:pt x="1148" y="1206"/>
                    <a:pt x="1148" y="1206"/>
                  </a:cubicBezTo>
                  <a:cubicBezTo>
                    <a:pt x="1153" y="1212"/>
                    <a:pt x="1153" y="1212"/>
                    <a:pt x="1153" y="1212"/>
                  </a:cubicBezTo>
                  <a:cubicBezTo>
                    <a:pt x="1163" y="1216"/>
                    <a:pt x="1163" y="1216"/>
                    <a:pt x="1163" y="1216"/>
                  </a:cubicBezTo>
                  <a:cubicBezTo>
                    <a:pt x="1171" y="1221"/>
                    <a:pt x="1171" y="1221"/>
                    <a:pt x="1171" y="1221"/>
                  </a:cubicBezTo>
                  <a:cubicBezTo>
                    <a:pt x="1173" y="1223"/>
                    <a:pt x="1174" y="1224"/>
                    <a:pt x="1176" y="1226"/>
                  </a:cubicBezTo>
                  <a:cubicBezTo>
                    <a:pt x="1177" y="1227"/>
                    <a:pt x="1178" y="1228"/>
                    <a:pt x="1179" y="1229"/>
                  </a:cubicBezTo>
                  <a:cubicBezTo>
                    <a:pt x="1182" y="1232"/>
                    <a:pt x="1186" y="1234"/>
                    <a:pt x="1188" y="1235"/>
                  </a:cubicBezTo>
                  <a:cubicBezTo>
                    <a:pt x="1197" y="1243"/>
                    <a:pt x="1197" y="1243"/>
                    <a:pt x="1197" y="1243"/>
                  </a:cubicBezTo>
                  <a:cubicBezTo>
                    <a:pt x="1206" y="1254"/>
                    <a:pt x="1206" y="1254"/>
                    <a:pt x="1206" y="1254"/>
                  </a:cubicBezTo>
                  <a:cubicBezTo>
                    <a:pt x="1208" y="1259"/>
                    <a:pt x="1214" y="1261"/>
                    <a:pt x="1219" y="1262"/>
                  </a:cubicBezTo>
                  <a:cubicBezTo>
                    <a:pt x="1220" y="1263"/>
                    <a:pt x="1221" y="1263"/>
                    <a:pt x="1221" y="1263"/>
                  </a:cubicBezTo>
                  <a:cubicBezTo>
                    <a:pt x="1223" y="1264"/>
                    <a:pt x="1223" y="1264"/>
                    <a:pt x="1223" y="1264"/>
                  </a:cubicBezTo>
                  <a:cubicBezTo>
                    <a:pt x="1229" y="1266"/>
                    <a:pt x="1232" y="1268"/>
                    <a:pt x="1235" y="1273"/>
                  </a:cubicBezTo>
                  <a:cubicBezTo>
                    <a:pt x="1236" y="1275"/>
                    <a:pt x="1236" y="1275"/>
                    <a:pt x="1236" y="1275"/>
                  </a:cubicBezTo>
                  <a:cubicBezTo>
                    <a:pt x="1239" y="1279"/>
                    <a:pt x="1243" y="1284"/>
                    <a:pt x="1244" y="1288"/>
                  </a:cubicBezTo>
                  <a:cubicBezTo>
                    <a:pt x="1244" y="1290"/>
                    <a:pt x="1244" y="1292"/>
                    <a:pt x="1245" y="1295"/>
                  </a:cubicBezTo>
                  <a:cubicBezTo>
                    <a:pt x="1245" y="1298"/>
                    <a:pt x="1245" y="1301"/>
                    <a:pt x="1246" y="1304"/>
                  </a:cubicBezTo>
                  <a:cubicBezTo>
                    <a:pt x="1243" y="1305"/>
                    <a:pt x="1240" y="1306"/>
                    <a:pt x="1238" y="1308"/>
                  </a:cubicBezTo>
                  <a:close/>
                  <a:moveTo>
                    <a:pt x="1558" y="1311"/>
                  </a:moveTo>
                  <a:cubicBezTo>
                    <a:pt x="1550" y="1310"/>
                    <a:pt x="1550" y="1310"/>
                    <a:pt x="1550" y="1310"/>
                  </a:cubicBezTo>
                  <a:cubicBezTo>
                    <a:pt x="1544" y="1301"/>
                    <a:pt x="1529" y="1279"/>
                    <a:pt x="1519" y="1279"/>
                  </a:cubicBezTo>
                  <a:cubicBezTo>
                    <a:pt x="1510" y="1279"/>
                    <a:pt x="1485" y="1292"/>
                    <a:pt x="1482" y="1294"/>
                  </a:cubicBezTo>
                  <a:cubicBezTo>
                    <a:pt x="1480" y="1295"/>
                    <a:pt x="1480" y="1295"/>
                    <a:pt x="1480" y="1295"/>
                  </a:cubicBezTo>
                  <a:cubicBezTo>
                    <a:pt x="1484" y="1312"/>
                    <a:pt x="1484" y="1312"/>
                    <a:pt x="1484" y="1312"/>
                  </a:cubicBezTo>
                  <a:cubicBezTo>
                    <a:pt x="1494" y="1323"/>
                    <a:pt x="1494" y="1323"/>
                    <a:pt x="1494" y="1323"/>
                  </a:cubicBezTo>
                  <a:cubicBezTo>
                    <a:pt x="1494" y="1304"/>
                    <a:pt x="1494" y="1304"/>
                    <a:pt x="1494" y="1304"/>
                  </a:cubicBezTo>
                  <a:cubicBezTo>
                    <a:pt x="1503" y="1302"/>
                    <a:pt x="1503" y="1302"/>
                    <a:pt x="1503" y="1302"/>
                  </a:cubicBezTo>
                  <a:cubicBezTo>
                    <a:pt x="1506" y="1302"/>
                    <a:pt x="1506" y="1302"/>
                    <a:pt x="1506" y="1302"/>
                  </a:cubicBezTo>
                  <a:cubicBezTo>
                    <a:pt x="1516" y="1312"/>
                    <a:pt x="1516" y="1312"/>
                    <a:pt x="1516" y="1312"/>
                  </a:cubicBezTo>
                  <a:cubicBezTo>
                    <a:pt x="1525" y="1324"/>
                    <a:pt x="1525" y="1324"/>
                    <a:pt x="1525" y="1324"/>
                  </a:cubicBezTo>
                  <a:cubicBezTo>
                    <a:pt x="1524" y="1325"/>
                    <a:pt x="1524" y="1325"/>
                    <a:pt x="1524" y="1325"/>
                  </a:cubicBezTo>
                  <a:cubicBezTo>
                    <a:pt x="1509" y="1325"/>
                    <a:pt x="1509" y="1325"/>
                    <a:pt x="1509" y="1325"/>
                  </a:cubicBezTo>
                  <a:cubicBezTo>
                    <a:pt x="1509" y="1324"/>
                    <a:pt x="1509" y="1322"/>
                    <a:pt x="1508" y="1321"/>
                  </a:cubicBezTo>
                  <a:cubicBezTo>
                    <a:pt x="1507" y="1320"/>
                    <a:pt x="1507" y="1320"/>
                    <a:pt x="1507" y="1320"/>
                  </a:cubicBezTo>
                  <a:cubicBezTo>
                    <a:pt x="1505" y="1320"/>
                    <a:pt x="1505" y="1320"/>
                    <a:pt x="1505" y="1320"/>
                  </a:cubicBezTo>
                  <a:cubicBezTo>
                    <a:pt x="1504" y="1320"/>
                    <a:pt x="1504" y="1320"/>
                    <a:pt x="1499" y="1326"/>
                  </a:cubicBezTo>
                  <a:cubicBezTo>
                    <a:pt x="1491" y="1334"/>
                    <a:pt x="1486" y="1335"/>
                    <a:pt x="1487" y="1335"/>
                  </a:cubicBezTo>
                  <a:cubicBezTo>
                    <a:pt x="1483" y="1334"/>
                    <a:pt x="1483" y="1334"/>
                    <a:pt x="1483" y="1334"/>
                  </a:cubicBezTo>
                  <a:cubicBezTo>
                    <a:pt x="1483" y="1349"/>
                    <a:pt x="1483" y="1349"/>
                    <a:pt x="1483" y="1349"/>
                  </a:cubicBezTo>
                  <a:cubicBezTo>
                    <a:pt x="1490" y="1349"/>
                    <a:pt x="1490" y="1349"/>
                    <a:pt x="1490" y="1349"/>
                  </a:cubicBezTo>
                  <a:cubicBezTo>
                    <a:pt x="1502" y="1363"/>
                    <a:pt x="1502" y="1363"/>
                    <a:pt x="1502" y="1363"/>
                  </a:cubicBezTo>
                  <a:cubicBezTo>
                    <a:pt x="1497" y="1369"/>
                    <a:pt x="1497" y="1369"/>
                    <a:pt x="1497" y="1369"/>
                  </a:cubicBezTo>
                  <a:cubicBezTo>
                    <a:pt x="1507" y="1380"/>
                    <a:pt x="1507" y="1380"/>
                    <a:pt x="1507" y="1380"/>
                  </a:cubicBezTo>
                  <a:cubicBezTo>
                    <a:pt x="1507" y="1422"/>
                    <a:pt x="1507" y="1422"/>
                    <a:pt x="1507" y="1422"/>
                  </a:cubicBezTo>
                  <a:cubicBezTo>
                    <a:pt x="1513" y="1423"/>
                    <a:pt x="1513" y="1423"/>
                    <a:pt x="1513" y="1423"/>
                  </a:cubicBezTo>
                  <a:cubicBezTo>
                    <a:pt x="1511" y="1431"/>
                    <a:pt x="1511" y="1431"/>
                    <a:pt x="1511" y="1431"/>
                  </a:cubicBezTo>
                  <a:cubicBezTo>
                    <a:pt x="1504" y="1425"/>
                    <a:pt x="1504" y="1425"/>
                    <a:pt x="1504" y="1425"/>
                  </a:cubicBezTo>
                  <a:cubicBezTo>
                    <a:pt x="1495" y="1435"/>
                    <a:pt x="1495" y="1435"/>
                    <a:pt x="1495" y="1435"/>
                  </a:cubicBezTo>
                  <a:cubicBezTo>
                    <a:pt x="1494" y="1436"/>
                    <a:pt x="1494" y="1436"/>
                    <a:pt x="1492" y="1436"/>
                  </a:cubicBezTo>
                  <a:cubicBezTo>
                    <a:pt x="1489" y="1436"/>
                    <a:pt x="1489" y="1436"/>
                    <a:pt x="1489" y="1436"/>
                  </a:cubicBezTo>
                  <a:cubicBezTo>
                    <a:pt x="1488" y="1436"/>
                    <a:pt x="1484" y="1436"/>
                    <a:pt x="1482" y="1438"/>
                  </a:cubicBezTo>
                  <a:cubicBezTo>
                    <a:pt x="1480" y="1440"/>
                    <a:pt x="1480" y="1440"/>
                    <a:pt x="1480" y="1440"/>
                  </a:cubicBezTo>
                  <a:cubicBezTo>
                    <a:pt x="1464" y="1439"/>
                    <a:pt x="1464" y="1439"/>
                    <a:pt x="1464" y="1439"/>
                  </a:cubicBezTo>
                  <a:cubicBezTo>
                    <a:pt x="1464" y="1439"/>
                    <a:pt x="1464" y="1439"/>
                    <a:pt x="1464" y="1439"/>
                  </a:cubicBezTo>
                  <a:cubicBezTo>
                    <a:pt x="1463" y="1439"/>
                    <a:pt x="1458" y="1439"/>
                    <a:pt x="1456" y="1439"/>
                  </a:cubicBezTo>
                  <a:cubicBezTo>
                    <a:pt x="1449" y="1432"/>
                    <a:pt x="1449" y="1432"/>
                    <a:pt x="1449" y="1432"/>
                  </a:cubicBezTo>
                  <a:cubicBezTo>
                    <a:pt x="1448" y="1431"/>
                    <a:pt x="1442" y="1424"/>
                    <a:pt x="1435" y="1424"/>
                  </a:cubicBezTo>
                  <a:cubicBezTo>
                    <a:pt x="1434" y="1424"/>
                    <a:pt x="1434" y="1424"/>
                    <a:pt x="1433" y="1424"/>
                  </a:cubicBezTo>
                  <a:cubicBezTo>
                    <a:pt x="1432" y="1422"/>
                    <a:pt x="1431" y="1421"/>
                    <a:pt x="1427" y="1421"/>
                  </a:cubicBezTo>
                  <a:cubicBezTo>
                    <a:pt x="1423" y="1421"/>
                    <a:pt x="1422" y="1421"/>
                    <a:pt x="1420" y="1418"/>
                  </a:cubicBezTo>
                  <a:cubicBezTo>
                    <a:pt x="1422" y="1418"/>
                    <a:pt x="1422" y="1418"/>
                    <a:pt x="1422" y="1418"/>
                  </a:cubicBezTo>
                  <a:cubicBezTo>
                    <a:pt x="1409" y="1404"/>
                    <a:pt x="1409" y="1404"/>
                    <a:pt x="1409" y="1404"/>
                  </a:cubicBezTo>
                  <a:cubicBezTo>
                    <a:pt x="1406" y="1392"/>
                    <a:pt x="1406" y="1392"/>
                    <a:pt x="1406" y="1392"/>
                  </a:cubicBezTo>
                  <a:cubicBezTo>
                    <a:pt x="1412" y="1386"/>
                    <a:pt x="1412" y="1386"/>
                    <a:pt x="1412" y="1386"/>
                  </a:cubicBezTo>
                  <a:cubicBezTo>
                    <a:pt x="1412" y="1375"/>
                    <a:pt x="1412" y="1375"/>
                    <a:pt x="1412" y="1375"/>
                  </a:cubicBezTo>
                  <a:cubicBezTo>
                    <a:pt x="1415" y="1371"/>
                    <a:pt x="1415" y="1371"/>
                    <a:pt x="1415" y="1371"/>
                  </a:cubicBezTo>
                  <a:cubicBezTo>
                    <a:pt x="1422" y="1349"/>
                    <a:pt x="1422" y="1349"/>
                    <a:pt x="1422" y="1349"/>
                  </a:cubicBezTo>
                  <a:cubicBezTo>
                    <a:pt x="1423" y="1347"/>
                    <a:pt x="1426" y="1344"/>
                    <a:pt x="1426" y="1339"/>
                  </a:cubicBezTo>
                  <a:cubicBezTo>
                    <a:pt x="1426" y="1333"/>
                    <a:pt x="1424" y="1327"/>
                    <a:pt x="1424" y="1326"/>
                  </a:cubicBezTo>
                  <a:cubicBezTo>
                    <a:pt x="1423" y="1325"/>
                    <a:pt x="1423" y="1325"/>
                    <a:pt x="1423" y="1325"/>
                  </a:cubicBezTo>
                  <a:cubicBezTo>
                    <a:pt x="1423" y="1325"/>
                    <a:pt x="1423" y="1325"/>
                    <a:pt x="1423" y="1325"/>
                  </a:cubicBezTo>
                  <a:cubicBezTo>
                    <a:pt x="1423" y="1325"/>
                    <a:pt x="1417" y="1320"/>
                    <a:pt x="1410" y="1312"/>
                  </a:cubicBezTo>
                  <a:cubicBezTo>
                    <a:pt x="1403" y="1305"/>
                    <a:pt x="1400" y="1299"/>
                    <a:pt x="1400" y="1299"/>
                  </a:cubicBezTo>
                  <a:cubicBezTo>
                    <a:pt x="1399" y="1298"/>
                    <a:pt x="1399" y="1298"/>
                    <a:pt x="1399" y="1298"/>
                  </a:cubicBezTo>
                  <a:cubicBezTo>
                    <a:pt x="1399" y="1298"/>
                    <a:pt x="1399" y="1298"/>
                    <a:pt x="1399" y="1298"/>
                  </a:cubicBezTo>
                  <a:cubicBezTo>
                    <a:pt x="1394" y="1295"/>
                    <a:pt x="1389" y="1291"/>
                    <a:pt x="1389" y="1288"/>
                  </a:cubicBezTo>
                  <a:cubicBezTo>
                    <a:pt x="1389" y="1283"/>
                    <a:pt x="1380" y="1272"/>
                    <a:pt x="1376" y="1268"/>
                  </a:cubicBezTo>
                  <a:cubicBezTo>
                    <a:pt x="1377" y="1264"/>
                    <a:pt x="1379" y="1258"/>
                    <a:pt x="1379" y="1255"/>
                  </a:cubicBezTo>
                  <a:cubicBezTo>
                    <a:pt x="1379" y="1241"/>
                    <a:pt x="1379" y="1241"/>
                    <a:pt x="1379" y="1241"/>
                  </a:cubicBezTo>
                  <a:cubicBezTo>
                    <a:pt x="1365" y="1226"/>
                    <a:pt x="1365" y="1226"/>
                    <a:pt x="1365" y="1226"/>
                  </a:cubicBezTo>
                  <a:cubicBezTo>
                    <a:pt x="1367" y="1224"/>
                    <a:pt x="1369" y="1222"/>
                    <a:pt x="1369" y="1218"/>
                  </a:cubicBezTo>
                  <a:cubicBezTo>
                    <a:pt x="1369" y="1216"/>
                    <a:pt x="1372" y="1207"/>
                    <a:pt x="1375" y="1202"/>
                  </a:cubicBezTo>
                  <a:cubicBezTo>
                    <a:pt x="1381" y="1196"/>
                    <a:pt x="1381" y="1196"/>
                    <a:pt x="1381" y="1196"/>
                  </a:cubicBezTo>
                  <a:cubicBezTo>
                    <a:pt x="1397" y="1187"/>
                    <a:pt x="1397" y="1187"/>
                    <a:pt x="1397" y="1187"/>
                  </a:cubicBezTo>
                  <a:cubicBezTo>
                    <a:pt x="1404" y="1179"/>
                    <a:pt x="1404" y="1179"/>
                    <a:pt x="1404" y="1179"/>
                  </a:cubicBezTo>
                  <a:cubicBezTo>
                    <a:pt x="1416" y="1171"/>
                    <a:pt x="1416" y="1171"/>
                    <a:pt x="1416" y="1171"/>
                  </a:cubicBezTo>
                  <a:cubicBezTo>
                    <a:pt x="1408" y="1162"/>
                    <a:pt x="1408" y="1162"/>
                    <a:pt x="1408" y="1162"/>
                  </a:cubicBezTo>
                  <a:cubicBezTo>
                    <a:pt x="1416" y="1162"/>
                    <a:pt x="1416" y="1162"/>
                    <a:pt x="1416" y="1162"/>
                  </a:cubicBezTo>
                  <a:cubicBezTo>
                    <a:pt x="1395" y="1128"/>
                    <a:pt x="1395" y="1128"/>
                    <a:pt x="1395" y="1128"/>
                  </a:cubicBezTo>
                  <a:cubicBezTo>
                    <a:pt x="1400" y="1128"/>
                    <a:pt x="1409" y="1127"/>
                    <a:pt x="1417" y="1127"/>
                  </a:cubicBezTo>
                  <a:cubicBezTo>
                    <a:pt x="1425" y="1127"/>
                    <a:pt x="1426" y="1128"/>
                    <a:pt x="1426" y="1128"/>
                  </a:cubicBezTo>
                  <a:cubicBezTo>
                    <a:pt x="1427" y="1129"/>
                    <a:pt x="1429" y="1130"/>
                    <a:pt x="1431" y="1132"/>
                  </a:cubicBezTo>
                  <a:cubicBezTo>
                    <a:pt x="1435" y="1135"/>
                    <a:pt x="1441" y="1141"/>
                    <a:pt x="1442" y="1144"/>
                  </a:cubicBezTo>
                  <a:cubicBezTo>
                    <a:pt x="1442" y="1145"/>
                    <a:pt x="1443" y="1146"/>
                    <a:pt x="1443" y="1147"/>
                  </a:cubicBezTo>
                  <a:cubicBezTo>
                    <a:pt x="1445" y="1152"/>
                    <a:pt x="1446" y="1156"/>
                    <a:pt x="1444" y="1158"/>
                  </a:cubicBezTo>
                  <a:cubicBezTo>
                    <a:pt x="1439" y="1163"/>
                    <a:pt x="1429" y="1171"/>
                    <a:pt x="1429" y="1171"/>
                  </a:cubicBezTo>
                  <a:cubicBezTo>
                    <a:pt x="1428" y="1172"/>
                    <a:pt x="1428" y="1172"/>
                    <a:pt x="1428" y="1172"/>
                  </a:cubicBezTo>
                  <a:cubicBezTo>
                    <a:pt x="1443" y="1233"/>
                    <a:pt x="1443" y="1233"/>
                    <a:pt x="1443" y="1233"/>
                  </a:cubicBezTo>
                  <a:cubicBezTo>
                    <a:pt x="1445" y="1251"/>
                    <a:pt x="1445" y="1251"/>
                    <a:pt x="1445" y="1251"/>
                  </a:cubicBezTo>
                  <a:cubicBezTo>
                    <a:pt x="1449" y="1250"/>
                    <a:pt x="1449" y="1250"/>
                    <a:pt x="1449" y="1250"/>
                  </a:cubicBezTo>
                  <a:cubicBezTo>
                    <a:pt x="1449" y="1250"/>
                    <a:pt x="1470" y="1243"/>
                    <a:pt x="1486" y="1243"/>
                  </a:cubicBezTo>
                  <a:cubicBezTo>
                    <a:pt x="1496" y="1243"/>
                    <a:pt x="1502" y="1245"/>
                    <a:pt x="1504" y="1249"/>
                  </a:cubicBezTo>
                  <a:cubicBezTo>
                    <a:pt x="1509" y="1254"/>
                    <a:pt x="1516" y="1256"/>
                    <a:pt x="1526" y="1256"/>
                  </a:cubicBezTo>
                  <a:cubicBezTo>
                    <a:pt x="1539" y="1256"/>
                    <a:pt x="1555" y="1252"/>
                    <a:pt x="1559" y="1250"/>
                  </a:cubicBezTo>
                  <a:lnTo>
                    <a:pt x="1558" y="1311"/>
                  </a:lnTo>
                  <a:close/>
                  <a:moveTo>
                    <a:pt x="1855" y="492"/>
                  </a:moveTo>
                  <a:cubicBezTo>
                    <a:pt x="1855" y="492"/>
                    <a:pt x="1857" y="492"/>
                    <a:pt x="1858" y="492"/>
                  </a:cubicBezTo>
                  <a:cubicBezTo>
                    <a:pt x="1861" y="492"/>
                    <a:pt x="1862" y="493"/>
                    <a:pt x="1863" y="495"/>
                  </a:cubicBezTo>
                  <a:cubicBezTo>
                    <a:pt x="1863" y="495"/>
                    <a:pt x="1863" y="495"/>
                    <a:pt x="1863" y="495"/>
                  </a:cubicBezTo>
                  <a:cubicBezTo>
                    <a:pt x="1859" y="494"/>
                    <a:pt x="1856" y="492"/>
                    <a:pt x="1855" y="492"/>
                  </a:cubicBezTo>
                  <a:close/>
                  <a:moveTo>
                    <a:pt x="2036" y="455"/>
                  </a:moveTo>
                  <a:cubicBezTo>
                    <a:pt x="2033" y="452"/>
                    <a:pt x="2033" y="452"/>
                    <a:pt x="2033" y="452"/>
                  </a:cubicBezTo>
                  <a:cubicBezTo>
                    <a:pt x="2033" y="451"/>
                    <a:pt x="2033" y="450"/>
                    <a:pt x="2033" y="449"/>
                  </a:cubicBezTo>
                  <a:cubicBezTo>
                    <a:pt x="2041" y="454"/>
                    <a:pt x="2041" y="454"/>
                    <a:pt x="2041" y="454"/>
                  </a:cubicBezTo>
                  <a:lnTo>
                    <a:pt x="2036" y="455"/>
                  </a:lnTo>
                  <a:close/>
                  <a:moveTo>
                    <a:pt x="3489" y="263"/>
                  </a:moveTo>
                  <a:cubicBezTo>
                    <a:pt x="3486" y="266"/>
                    <a:pt x="3485" y="267"/>
                    <a:pt x="3485" y="268"/>
                  </a:cubicBezTo>
                  <a:cubicBezTo>
                    <a:pt x="3484" y="269"/>
                    <a:pt x="3483" y="271"/>
                    <a:pt x="3478" y="275"/>
                  </a:cubicBezTo>
                  <a:cubicBezTo>
                    <a:pt x="3474" y="279"/>
                    <a:pt x="3472" y="283"/>
                    <a:pt x="3471" y="286"/>
                  </a:cubicBezTo>
                  <a:cubicBezTo>
                    <a:pt x="3471" y="287"/>
                    <a:pt x="3470" y="287"/>
                    <a:pt x="3470" y="288"/>
                  </a:cubicBezTo>
                  <a:cubicBezTo>
                    <a:pt x="3462" y="278"/>
                    <a:pt x="3462" y="278"/>
                    <a:pt x="3462" y="278"/>
                  </a:cubicBezTo>
                  <a:cubicBezTo>
                    <a:pt x="3461" y="278"/>
                    <a:pt x="3461" y="278"/>
                    <a:pt x="3461" y="277"/>
                  </a:cubicBezTo>
                  <a:cubicBezTo>
                    <a:pt x="3461" y="276"/>
                    <a:pt x="3462" y="276"/>
                    <a:pt x="3462" y="276"/>
                  </a:cubicBezTo>
                  <a:cubicBezTo>
                    <a:pt x="3466" y="276"/>
                    <a:pt x="3471" y="270"/>
                    <a:pt x="3474" y="266"/>
                  </a:cubicBezTo>
                  <a:cubicBezTo>
                    <a:pt x="3475" y="265"/>
                    <a:pt x="3475" y="265"/>
                    <a:pt x="3475" y="265"/>
                  </a:cubicBezTo>
                  <a:cubicBezTo>
                    <a:pt x="3475" y="263"/>
                    <a:pt x="3477" y="261"/>
                    <a:pt x="3478" y="260"/>
                  </a:cubicBezTo>
                  <a:cubicBezTo>
                    <a:pt x="3491" y="260"/>
                    <a:pt x="3491" y="260"/>
                    <a:pt x="3491" y="260"/>
                  </a:cubicBezTo>
                  <a:lnTo>
                    <a:pt x="3489" y="263"/>
                  </a:lnTo>
                  <a:close/>
                  <a:moveTo>
                    <a:pt x="3889" y="375"/>
                  </a:moveTo>
                  <a:cubicBezTo>
                    <a:pt x="3889" y="375"/>
                    <a:pt x="3889" y="375"/>
                    <a:pt x="3889" y="375"/>
                  </a:cubicBezTo>
                  <a:cubicBezTo>
                    <a:pt x="3889" y="373"/>
                    <a:pt x="3889" y="373"/>
                    <a:pt x="3889" y="373"/>
                  </a:cubicBezTo>
                  <a:cubicBezTo>
                    <a:pt x="3889" y="375"/>
                    <a:pt x="3889" y="375"/>
                    <a:pt x="3889" y="375"/>
                  </a:cubicBezTo>
                  <a:cubicBezTo>
                    <a:pt x="3889" y="375"/>
                    <a:pt x="3889" y="375"/>
                    <a:pt x="3889" y="375"/>
                  </a:cubicBezTo>
                  <a:close/>
                  <a:moveTo>
                    <a:pt x="4150" y="569"/>
                  </a:moveTo>
                  <a:cubicBezTo>
                    <a:pt x="4151" y="570"/>
                    <a:pt x="4151" y="572"/>
                    <a:pt x="4152" y="573"/>
                  </a:cubicBezTo>
                  <a:cubicBezTo>
                    <a:pt x="4151" y="573"/>
                    <a:pt x="4150" y="573"/>
                    <a:pt x="4148" y="573"/>
                  </a:cubicBezTo>
                  <a:cubicBezTo>
                    <a:pt x="4138" y="569"/>
                    <a:pt x="4135" y="566"/>
                    <a:pt x="4135" y="566"/>
                  </a:cubicBezTo>
                  <a:cubicBezTo>
                    <a:pt x="4134" y="566"/>
                    <a:pt x="4134" y="566"/>
                    <a:pt x="4134" y="566"/>
                  </a:cubicBezTo>
                  <a:cubicBezTo>
                    <a:pt x="4134" y="566"/>
                    <a:pt x="4134" y="565"/>
                    <a:pt x="4133" y="565"/>
                  </a:cubicBezTo>
                  <a:cubicBezTo>
                    <a:pt x="4139" y="564"/>
                    <a:pt x="4143" y="561"/>
                    <a:pt x="4145" y="559"/>
                  </a:cubicBezTo>
                  <a:lnTo>
                    <a:pt x="4150" y="5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73"/>
            <p:cNvSpPr>
              <a:spLocks/>
            </p:cNvSpPr>
            <p:nvPr/>
          </p:nvSpPr>
          <p:spPr bwMode="auto">
            <a:xfrm>
              <a:off x="2755900" y="1528763"/>
              <a:ext cx="95250" cy="41275"/>
            </a:xfrm>
            <a:custGeom>
              <a:avLst/>
              <a:gdLst>
                <a:gd name="T0" fmla="*/ 117 w 138"/>
                <a:gd name="T1" fmla="*/ 42 h 60"/>
                <a:gd name="T2" fmla="*/ 135 w 138"/>
                <a:gd name="T3" fmla="*/ 39 h 60"/>
                <a:gd name="T4" fmla="*/ 138 w 138"/>
                <a:gd name="T5" fmla="*/ 38 h 60"/>
                <a:gd name="T6" fmla="*/ 137 w 138"/>
                <a:gd name="T7" fmla="*/ 36 h 60"/>
                <a:gd name="T8" fmla="*/ 116 w 138"/>
                <a:gd name="T9" fmla="*/ 21 h 60"/>
                <a:gd name="T10" fmla="*/ 108 w 138"/>
                <a:gd name="T11" fmla="*/ 18 h 60"/>
                <a:gd name="T12" fmla="*/ 77 w 138"/>
                <a:gd name="T13" fmla="*/ 2 h 60"/>
                <a:gd name="T14" fmla="*/ 70 w 138"/>
                <a:gd name="T15" fmla="*/ 3 h 60"/>
                <a:gd name="T16" fmla="*/ 62 w 138"/>
                <a:gd name="T17" fmla="*/ 4 h 60"/>
                <a:gd name="T18" fmla="*/ 44 w 138"/>
                <a:gd name="T19" fmla="*/ 0 h 60"/>
                <a:gd name="T20" fmla="*/ 34 w 138"/>
                <a:gd name="T21" fmla="*/ 4 h 60"/>
                <a:gd name="T22" fmla="*/ 31 w 138"/>
                <a:gd name="T23" fmla="*/ 16 h 60"/>
                <a:gd name="T24" fmla="*/ 32 w 138"/>
                <a:gd name="T25" fmla="*/ 22 h 60"/>
                <a:gd name="T26" fmla="*/ 15 w 138"/>
                <a:gd name="T27" fmla="*/ 31 h 60"/>
                <a:gd name="T28" fmla="*/ 1 w 138"/>
                <a:gd name="T29" fmla="*/ 37 h 60"/>
                <a:gd name="T30" fmla="*/ 1 w 138"/>
                <a:gd name="T31" fmla="*/ 42 h 60"/>
                <a:gd name="T32" fmla="*/ 12 w 138"/>
                <a:gd name="T33" fmla="*/ 49 h 60"/>
                <a:gd name="T34" fmla="*/ 19 w 138"/>
                <a:gd name="T35" fmla="*/ 48 h 60"/>
                <a:gd name="T36" fmla="*/ 33 w 138"/>
                <a:gd name="T37" fmla="*/ 47 h 60"/>
                <a:gd name="T38" fmla="*/ 36 w 138"/>
                <a:gd name="T39" fmla="*/ 48 h 60"/>
                <a:gd name="T40" fmla="*/ 41 w 138"/>
                <a:gd name="T41" fmla="*/ 48 h 60"/>
                <a:gd name="T42" fmla="*/ 46 w 138"/>
                <a:gd name="T43" fmla="*/ 48 h 60"/>
                <a:gd name="T44" fmla="*/ 61 w 138"/>
                <a:gd name="T45" fmla="*/ 54 h 60"/>
                <a:gd name="T46" fmla="*/ 72 w 138"/>
                <a:gd name="T47" fmla="*/ 60 h 60"/>
                <a:gd name="T48" fmla="*/ 81 w 138"/>
                <a:gd name="T49" fmla="*/ 57 h 60"/>
                <a:gd name="T50" fmla="*/ 84 w 138"/>
                <a:gd name="T51" fmla="*/ 56 h 60"/>
                <a:gd name="T52" fmla="*/ 83 w 138"/>
                <a:gd name="T53" fmla="*/ 53 h 60"/>
                <a:gd name="T54" fmla="*/ 82 w 138"/>
                <a:gd name="T55" fmla="*/ 49 h 60"/>
                <a:gd name="T56" fmla="*/ 117 w 138"/>
                <a:gd name="T57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" h="60">
                  <a:moveTo>
                    <a:pt x="117" y="42"/>
                  </a:moveTo>
                  <a:cubicBezTo>
                    <a:pt x="125" y="41"/>
                    <a:pt x="132" y="41"/>
                    <a:pt x="135" y="39"/>
                  </a:cubicBezTo>
                  <a:cubicBezTo>
                    <a:pt x="138" y="38"/>
                    <a:pt x="138" y="38"/>
                    <a:pt x="138" y="38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5" y="25"/>
                    <a:pt x="125" y="23"/>
                    <a:pt x="116" y="21"/>
                  </a:cubicBezTo>
                  <a:cubicBezTo>
                    <a:pt x="113" y="20"/>
                    <a:pt x="110" y="19"/>
                    <a:pt x="108" y="18"/>
                  </a:cubicBezTo>
                  <a:cubicBezTo>
                    <a:pt x="102" y="9"/>
                    <a:pt x="89" y="2"/>
                    <a:pt x="77" y="2"/>
                  </a:cubicBezTo>
                  <a:cubicBezTo>
                    <a:pt x="74" y="2"/>
                    <a:pt x="72" y="2"/>
                    <a:pt x="70" y="3"/>
                  </a:cubicBezTo>
                  <a:cubicBezTo>
                    <a:pt x="67" y="4"/>
                    <a:pt x="63" y="4"/>
                    <a:pt x="62" y="4"/>
                  </a:cubicBezTo>
                  <a:cubicBezTo>
                    <a:pt x="59" y="3"/>
                    <a:pt x="51" y="0"/>
                    <a:pt x="44" y="0"/>
                  </a:cubicBezTo>
                  <a:cubicBezTo>
                    <a:pt x="39" y="0"/>
                    <a:pt x="36" y="1"/>
                    <a:pt x="34" y="4"/>
                  </a:cubicBezTo>
                  <a:cubicBezTo>
                    <a:pt x="30" y="8"/>
                    <a:pt x="31" y="13"/>
                    <a:pt x="31" y="16"/>
                  </a:cubicBezTo>
                  <a:cubicBezTo>
                    <a:pt x="32" y="18"/>
                    <a:pt x="32" y="20"/>
                    <a:pt x="32" y="22"/>
                  </a:cubicBezTo>
                  <a:cubicBezTo>
                    <a:pt x="30" y="26"/>
                    <a:pt x="22" y="29"/>
                    <a:pt x="15" y="31"/>
                  </a:cubicBezTo>
                  <a:cubicBezTo>
                    <a:pt x="8" y="32"/>
                    <a:pt x="3" y="34"/>
                    <a:pt x="1" y="37"/>
                  </a:cubicBezTo>
                  <a:cubicBezTo>
                    <a:pt x="0" y="39"/>
                    <a:pt x="0" y="40"/>
                    <a:pt x="1" y="42"/>
                  </a:cubicBezTo>
                  <a:cubicBezTo>
                    <a:pt x="2" y="45"/>
                    <a:pt x="5" y="49"/>
                    <a:pt x="12" y="49"/>
                  </a:cubicBezTo>
                  <a:cubicBezTo>
                    <a:pt x="14" y="49"/>
                    <a:pt x="17" y="49"/>
                    <a:pt x="19" y="48"/>
                  </a:cubicBezTo>
                  <a:cubicBezTo>
                    <a:pt x="25" y="47"/>
                    <a:pt x="28" y="47"/>
                    <a:pt x="33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8"/>
                    <a:pt x="39" y="48"/>
                    <a:pt x="41" y="48"/>
                  </a:cubicBezTo>
                  <a:cubicBezTo>
                    <a:pt x="43" y="47"/>
                    <a:pt x="45" y="47"/>
                    <a:pt x="46" y="48"/>
                  </a:cubicBezTo>
                  <a:cubicBezTo>
                    <a:pt x="50" y="48"/>
                    <a:pt x="57" y="52"/>
                    <a:pt x="61" y="54"/>
                  </a:cubicBezTo>
                  <a:cubicBezTo>
                    <a:pt x="64" y="57"/>
                    <a:pt x="67" y="60"/>
                    <a:pt x="72" y="60"/>
                  </a:cubicBezTo>
                  <a:cubicBezTo>
                    <a:pt x="75" y="60"/>
                    <a:pt x="78" y="59"/>
                    <a:pt x="81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1" y="51"/>
                    <a:pt x="82" y="50"/>
                    <a:pt x="82" y="49"/>
                  </a:cubicBezTo>
                  <a:cubicBezTo>
                    <a:pt x="86" y="43"/>
                    <a:pt x="104" y="42"/>
                    <a:pt x="117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274"/>
            <p:cNvSpPr>
              <a:spLocks noChangeArrowheads="1"/>
            </p:cNvSpPr>
            <p:nvPr/>
          </p:nvSpPr>
          <p:spPr bwMode="auto">
            <a:xfrm>
              <a:off x="6635750" y="2251075"/>
              <a:ext cx="17463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Oval 275"/>
            <p:cNvSpPr>
              <a:spLocks noChangeArrowheads="1"/>
            </p:cNvSpPr>
            <p:nvPr/>
          </p:nvSpPr>
          <p:spPr bwMode="auto">
            <a:xfrm>
              <a:off x="6613525" y="2265363"/>
              <a:ext cx="19050" cy="17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Oval 276"/>
            <p:cNvSpPr>
              <a:spLocks noChangeArrowheads="1"/>
            </p:cNvSpPr>
            <p:nvPr/>
          </p:nvSpPr>
          <p:spPr bwMode="auto">
            <a:xfrm>
              <a:off x="6496050" y="2290763"/>
              <a:ext cx="19050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77"/>
            <p:cNvSpPr>
              <a:spLocks/>
            </p:cNvSpPr>
            <p:nvPr/>
          </p:nvSpPr>
          <p:spPr bwMode="auto">
            <a:xfrm>
              <a:off x="2909888" y="1622425"/>
              <a:ext cx="15875" cy="19050"/>
            </a:xfrm>
            <a:custGeom>
              <a:avLst/>
              <a:gdLst>
                <a:gd name="T0" fmla="*/ 20 w 22"/>
                <a:gd name="T1" fmla="*/ 20 h 26"/>
                <a:gd name="T2" fmla="*/ 19 w 22"/>
                <a:gd name="T3" fmla="*/ 6 h 26"/>
                <a:gd name="T4" fmla="*/ 9 w 22"/>
                <a:gd name="T5" fmla="*/ 0 h 26"/>
                <a:gd name="T6" fmla="*/ 1 w 22"/>
                <a:gd name="T7" fmla="*/ 10 h 26"/>
                <a:gd name="T8" fmla="*/ 9 w 22"/>
                <a:gd name="T9" fmla="*/ 26 h 26"/>
                <a:gd name="T10" fmla="*/ 11 w 22"/>
                <a:gd name="T11" fmla="*/ 26 h 26"/>
                <a:gd name="T12" fmla="*/ 20 w 22"/>
                <a:gd name="T13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20" y="20"/>
                  </a:moveTo>
                  <a:cubicBezTo>
                    <a:pt x="22" y="15"/>
                    <a:pt x="22" y="10"/>
                    <a:pt x="19" y="6"/>
                  </a:cubicBezTo>
                  <a:cubicBezTo>
                    <a:pt x="17" y="2"/>
                    <a:pt x="13" y="0"/>
                    <a:pt x="9" y="0"/>
                  </a:cubicBezTo>
                  <a:cubicBezTo>
                    <a:pt x="4" y="1"/>
                    <a:pt x="1" y="4"/>
                    <a:pt x="1" y="10"/>
                  </a:cubicBezTo>
                  <a:cubicBezTo>
                    <a:pt x="0" y="16"/>
                    <a:pt x="3" y="24"/>
                    <a:pt x="9" y="26"/>
                  </a:cubicBezTo>
                  <a:cubicBezTo>
                    <a:pt x="10" y="26"/>
                    <a:pt x="10" y="26"/>
                    <a:pt x="11" y="26"/>
                  </a:cubicBezTo>
                  <a:cubicBezTo>
                    <a:pt x="15" y="26"/>
                    <a:pt x="18" y="24"/>
                    <a:pt x="2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78"/>
            <p:cNvSpPr>
              <a:spLocks/>
            </p:cNvSpPr>
            <p:nvPr/>
          </p:nvSpPr>
          <p:spPr bwMode="auto">
            <a:xfrm>
              <a:off x="5675313" y="1701800"/>
              <a:ext cx="76200" cy="68263"/>
            </a:xfrm>
            <a:custGeom>
              <a:avLst/>
              <a:gdLst>
                <a:gd name="T0" fmla="*/ 101 w 108"/>
                <a:gd name="T1" fmla="*/ 15 h 98"/>
                <a:gd name="T2" fmla="*/ 91 w 108"/>
                <a:gd name="T3" fmla="*/ 1 h 98"/>
                <a:gd name="T4" fmla="*/ 89 w 108"/>
                <a:gd name="T5" fmla="*/ 0 h 98"/>
                <a:gd name="T6" fmla="*/ 77 w 108"/>
                <a:gd name="T7" fmla="*/ 12 h 98"/>
                <a:gd name="T8" fmla="*/ 68 w 108"/>
                <a:gd name="T9" fmla="*/ 16 h 98"/>
                <a:gd name="T10" fmla="*/ 61 w 108"/>
                <a:gd name="T11" fmla="*/ 25 h 98"/>
                <a:gd name="T12" fmla="*/ 52 w 108"/>
                <a:gd name="T13" fmla="*/ 35 h 98"/>
                <a:gd name="T14" fmla="*/ 49 w 108"/>
                <a:gd name="T15" fmla="*/ 34 h 98"/>
                <a:gd name="T16" fmla="*/ 47 w 108"/>
                <a:gd name="T17" fmla="*/ 34 h 98"/>
                <a:gd name="T18" fmla="*/ 43 w 108"/>
                <a:gd name="T19" fmla="*/ 23 h 98"/>
                <a:gd name="T20" fmla="*/ 39 w 108"/>
                <a:gd name="T21" fmla="*/ 21 h 98"/>
                <a:gd name="T22" fmla="*/ 35 w 108"/>
                <a:gd name="T23" fmla="*/ 26 h 98"/>
                <a:gd name="T24" fmla="*/ 34 w 108"/>
                <a:gd name="T25" fmla="*/ 27 h 98"/>
                <a:gd name="T26" fmla="*/ 24 w 108"/>
                <a:gd name="T27" fmla="*/ 36 h 98"/>
                <a:gd name="T28" fmla="*/ 21 w 108"/>
                <a:gd name="T29" fmla="*/ 37 h 98"/>
                <a:gd name="T30" fmla="*/ 10 w 108"/>
                <a:gd name="T31" fmla="*/ 42 h 98"/>
                <a:gd name="T32" fmla="*/ 5 w 108"/>
                <a:gd name="T33" fmla="*/ 53 h 98"/>
                <a:gd name="T34" fmla="*/ 0 w 108"/>
                <a:gd name="T35" fmla="*/ 64 h 98"/>
                <a:gd name="T36" fmla="*/ 0 w 108"/>
                <a:gd name="T37" fmla="*/ 71 h 98"/>
                <a:gd name="T38" fmla="*/ 15 w 108"/>
                <a:gd name="T39" fmla="*/ 58 h 98"/>
                <a:gd name="T40" fmla="*/ 20 w 108"/>
                <a:gd name="T41" fmla="*/ 53 h 98"/>
                <a:gd name="T42" fmla="*/ 33 w 108"/>
                <a:gd name="T43" fmla="*/ 53 h 98"/>
                <a:gd name="T44" fmla="*/ 35 w 108"/>
                <a:gd name="T45" fmla="*/ 50 h 98"/>
                <a:gd name="T46" fmla="*/ 44 w 108"/>
                <a:gd name="T47" fmla="*/ 55 h 98"/>
                <a:gd name="T48" fmla="*/ 46 w 108"/>
                <a:gd name="T49" fmla="*/ 62 h 98"/>
                <a:gd name="T50" fmla="*/ 43 w 108"/>
                <a:gd name="T51" fmla="*/ 71 h 98"/>
                <a:gd name="T52" fmla="*/ 40 w 108"/>
                <a:gd name="T53" fmla="*/ 80 h 98"/>
                <a:gd name="T54" fmla="*/ 44 w 108"/>
                <a:gd name="T55" fmla="*/ 85 h 98"/>
                <a:gd name="T56" fmla="*/ 54 w 108"/>
                <a:gd name="T57" fmla="*/ 94 h 98"/>
                <a:gd name="T58" fmla="*/ 62 w 108"/>
                <a:gd name="T59" fmla="*/ 98 h 98"/>
                <a:gd name="T60" fmla="*/ 69 w 108"/>
                <a:gd name="T61" fmla="*/ 95 h 98"/>
                <a:gd name="T62" fmla="*/ 83 w 108"/>
                <a:gd name="T63" fmla="*/ 95 h 98"/>
                <a:gd name="T64" fmla="*/ 89 w 108"/>
                <a:gd name="T65" fmla="*/ 92 h 98"/>
                <a:gd name="T66" fmla="*/ 86 w 108"/>
                <a:gd name="T67" fmla="*/ 85 h 98"/>
                <a:gd name="T68" fmla="*/ 86 w 108"/>
                <a:gd name="T69" fmla="*/ 73 h 98"/>
                <a:gd name="T70" fmla="*/ 92 w 108"/>
                <a:gd name="T71" fmla="*/ 75 h 98"/>
                <a:gd name="T72" fmla="*/ 102 w 108"/>
                <a:gd name="T73" fmla="*/ 67 h 98"/>
                <a:gd name="T74" fmla="*/ 106 w 108"/>
                <a:gd name="T75" fmla="*/ 62 h 98"/>
                <a:gd name="T76" fmla="*/ 108 w 108"/>
                <a:gd name="T77" fmla="*/ 55 h 98"/>
                <a:gd name="T78" fmla="*/ 101 w 108"/>
                <a:gd name="T79" fmla="*/ 51 h 98"/>
                <a:gd name="T80" fmla="*/ 98 w 108"/>
                <a:gd name="T81" fmla="*/ 45 h 98"/>
                <a:gd name="T82" fmla="*/ 95 w 108"/>
                <a:gd name="T83" fmla="*/ 33 h 98"/>
                <a:gd name="T84" fmla="*/ 99 w 108"/>
                <a:gd name="T85" fmla="*/ 20 h 98"/>
                <a:gd name="T86" fmla="*/ 101 w 108"/>
                <a:gd name="T87" fmla="*/ 1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8" h="98">
                  <a:moveTo>
                    <a:pt x="101" y="15"/>
                  </a:moveTo>
                  <a:cubicBezTo>
                    <a:pt x="100" y="9"/>
                    <a:pt x="92" y="3"/>
                    <a:pt x="91" y="1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5" y="13"/>
                    <a:pt x="71" y="14"/>
                    <a:pt x="68" y="16"/>
                  </a:cubicBezTo>
                  <a:cubicBezTo>
                    <a:pt x="65" y="20"/>
                    <a:pt x="61" y="25"/>
                    <a:pt x="61" y="2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1" y="35"/>
                    <a:pt x="50" y="34"/>
                    <a:pt x="49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1"/>
                    <a:pt x="46" y="26"/>
                    <a:pt x="43" y="23"/>
                  </a:cubicBezTo>
                  <a:cubicBezTo>
                    <a:pt x="42" y="22"/>
                    <a:pt x="41" y="21"/>
                    <a:pt x="39" y="21"/>
                  </a:cubicBezTo>
                  <a:cubicBezTo>
                    <a:pt x="38" y="21"/>
                    <a:pt x="35" y="22"/>
                    <a:pt x="35" y="26"/>
                  </a:cubicBezTo>
                  <a:cubicBezTo>
                    <a:pt x="35" y="27"/>
                    <a:pt x="35" y="27"/>
                    <a:pt x="34" y="27"/>
                  </a:cubicBezTo>
                  <a:cubicBezTo>
                    <a:pt x="32" y="29"/>
                    <a:pt x="26" y="33"/>
                    <a:pt x="24" y="36"/>
                  </a:cubicBezTo>
                  <a:cubicBezTo>
                    <a:pt x="23" y="36"/>
                    <a:pt x="22" y="37"/>
                    <a:pt x="21" y="37"/>
                  </a:cubicBezTo>
                  <a:cubicBezTo>
                    <a:pt x="18" y="37"/>
                    <a:pt x="14" y="38"/>
                    <a:pt x="10" y="42"/>
                  </a:cubicBezTo>
                  <a:cubicBezTo>
                    <a:pt x="6" y="47"/>
                    <a:pt x="5" y="51"/>
                    <a:pt x="5" y="53"/>
                  </a:cubicBezTo>
                  <a:cubicBezTo>
                    <a:pt x="3" y="55"/>
                    <a:pt x="0" y="60"/>
                    <a:pt x="0" y="6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3" y="55"/>
                    <a:pt x="30" y="56"/>
                    <a:pt x="33" y="53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62"/>
                    <a:pt x="47" y="66"/>
                    <a:pt x="43" y="71"/>
                  </a:cubicBezTo>
                  <a:cubicBezTo>
                    <a:pt x="40" y="74"/>
                    <a:pt x="39" y="77"/>
                    <a:pt x="40" y="80"/>
                  </a:cubicBezTo>
                  <a:cubicBezTo>
                    <a:pt x="40" y="83"/>
                    <a:pt x="43" y="85"/>
                    <a:pt x="44" y="85"/>
                  </a:cubicBezTo>
                  <a:cubicBezTo>
                    <a:pt x="44" y="85"/>
                    <a:pt x="48" y="88"/>
                    <a:pt x="54" y="94"/>
                  </a:cubicBezTo>
                  <a:cubicBezTo>
                    <a:pt x="56" y="97"/>
                    <a:pt x="59" y="98"/>
                    <a:pt x="62" y="98"/>
                  </a:cubicBezTo>
                  <a:cubicBezTo>
                    <a:pt x="65" y="98"/>
                    <a:pt x="68" y="97"/>
                    <a:pt x="69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87" y="95"/>
                    <a:pt x="88" y="93"/>
                    <a:pt x="89" y="92"/>
                  </a:cubicBezTo>
                  <a:cubicBezTo>
                    <a:pt x="90" y="90"/>
                    <a:pt x="88" y="87"/>
                    <a:pt x="86" y="85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8" y="74"/>
                    <a:pt x="90" y="75"/>
                    <a:pt x="92" y="75"/>
                  </a:cubicBezTo>
                  <a:cubicBezTo>
                    <a:pt x="97" y="75"/>
                    <a:pt x="99" y="71"/>
                    <a:pt x="102" y="67"/>
                  </a:cubicBezTo>
                  <a:cubicBezTo>
                    <a:pt x="103" y="65"/>
                    <a:pt x="104" y="63"/>
                    <a:pt x="106" y="62"/>
                  </a:cubicBezTo>
                  <a:cubicBezTo>
                    <a:pt x="108" y="59"/>
                    <a:pt x="108" y="57"/>
                    <a:pt x="108" y="55"/>
                  </a:cubicBezTo>
                  <a:cubicBezTo>
                    <a:pt x="106" y="52"/>
                    <a:pt x="103" y="52"/>
                    <a:pt x="101" y="51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98" y="45"/>
                    <a:pt x="95" y="39"/>
                    <a:pt x="95" y="33"/>
                  </a:cubicBezTo>
                  <a:cubicBezTo>
                    <a:pt x="95" y="27"/>
                    <a:pt x="96" y="23"/>
                    <a:pt x="99" y="20"/>
                  </a:cubicBezTo>
                  <a:cubicBezTo>
                    <a:pt x="100" y="18"/>
                    <a:pt x="101" y="17"/>
                    <a:pt x="10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79"/>
            <p:cNvSpPr>
              <a:spLocks/>
            </p:cNvSpPr>
            <p:nvPr/>
          </p:nvSpPr>
          <p:spPr bwMode="auto">
            <a:xfrm>
              <a:off x="5608638" y="1673225"/>
              <a:ext cx="34925" cy="47625"/>
            </a:xfrm>
            <a:custGeom>
              <a:avLst/>
              <a:gdLst>
                <a:gd name="T0" fmla="*/ 48 w 52"/>
                <a:gd name="T1" fmla="*/ 0 h 69"/>
                <a:gd name="T2" fmla="*/ 43 w 52"/>
                <a:gd name="T3" fmla="*/ 7 h 69"/>
                <a:gd name="T4" fmla="*/ 36 w 52"/>
                <a:gd name="T5" fmla="*/ 19 h 69"/>
                <a:gd name="T6" fmla="*/ 29 w 52"/>
                <a:gd name="T7" fmla="*/ 22 h 69"/>
                <a:gd name="T8" fmla="*/ 25 w 52"/>
                <a:gd name="T9" fmla="*/ 36 h 69"/>
                <a:gd name="T10" fmla="*/ 21 w 52"/>
                <a:gd name="T11" fmla="*/ 39 h 69"/>
                <a:gd name="T12" fmla="*/ 11 w 52"/>
                <a:gd name="T13" fmla="*/ 46 h 69"/>
                <a:gd name="T14" fmla="*/ 7 w 52"/>
                <a:gd name="T15" fmla="*/ 51 h 69"/>
                <a:gd name="T16" fmla="*/ 5 w 52"/>
                <a:gd name="T17" fmla="*/ 54 h 69"/>
                <a:gd name="T18" fmla="*/ 2 w 52"/>
                <a:gd name="T19" fmla="*/ 66 h 69"/>
                <a:gd name="T20" fmla="*/ 2 w 52"/>
                <a:gd name="T21" fmla="*/ 69 h 69"/>
                <a:gd name="T22" fmla="*/ 15 w 52"/>
                <a:gd name="T23" fmla="*/ 69 h 69"/>
                <a:gd name="T24" fmla="*/ 22 w 52"/>
                <a:gd name="T25" fmla="*/ 61 h 69"/>
                <a:gd name="T26" fmla="*/ 33 w 52"/>
                <a:gd name="T27" fmla="*/ 47 h 69"/>
                <a:gd name="T28" fmla="*/ 37 w 52"/>
                <a:gd name="T29" fmla="*/ 43 h 69"/>
                <a:gd name="T30" fmla="*/ 37 w 52"/>
                <a:gd name="T31" fmla="*/ 43 h 69"/>
                <a:gd name="T32" fmla="*/ 52 w 52"/>
                <a:gd name="T33" fmla="*/ 27 h 69"/>
                <a:gd name="T34" fmla="*/ 52 w 52"/>
                <a:gd name="T35" fmla="*/ 6 h 69"/>
                <a:gd name="T36" fmla="*/ 48 w 52"/>
                <a:gd name="T3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69">
                  <a:moveTo>
                    <a:pt x="48" y="0"/>
                  </a:moveTo>
                  <a:cubicBezTo>
                    <a:pt x="46" y="0"/>
                    <a:pt x="45" y="2"/>
                    <a:pt x="43" y="7"/>
                  </a:cubicBezTo>
                  <a:cubicBezTo>
                    <a:pt x="41" y="9"/>
                    <a:pt x="37" y="14"/>
                    <a:pt x="36" y="19"/>
                  </a:cubicBezTo>
                  <a:cubicBezTo>
                    <a:pt x="35" y="19"/>
                    <a:pt x="32" y="19"/>
                    <a:pt x="29" y="22"/>
                  </a:cubicBezTo>
                  <a:cubicBezTo>
                    <a:pt x="25" y="27"/>
                    <a:pt x="25" y="31"/>
                    <a:pt x="25" y="36"/>
                  </a:cubicBezTo>
                  <a:cubicBezTo>
                    <a:pt x="25" y="37"/>
                    <a:pt x="22" y="38"/>
                    <a:pt x="21" y="39"/>
                  </a:cubicBezTo>
                  <a:cubicBezTo>
                    <a:pt x="21" y="39"/>
                    <a:pt x="16" y="41"/>
                    <a:pt x="11" y="46"/>
                  </a:cubicBezTo>
                  <a:cubicBezTo>
                    <a:pt x="9" y="49"/>
                    <a:pt x="8" y="50"/>
                    <a:pt x="7" y="51"/>
                  </a:cubicBezTo>
                  <a:cubicBezTo>
                    <a:pt x="7" y="52"/>
                    <a:pt x="7" y="53"/>
                    <a:pt x="5" y="54"/>
                  </a:cubicBezTo>
                  <a:cubicBezTo>
                    <a:pt x="0" y="60"/>
                    <a:pt x="1" y="66"/>
                    <a:pt x="2" y="66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5" y="59"/>
                    <a:pt x="33" y="52"/>
                    <a:pt x="33" y="47"/>
                  </a:cubicBezTo>
                  <a:cubicBezTo>
                    <a:pt x="33" y="45"/>
                    <a:pt x="36" y="43"/>
                    <a:pt x="37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1"/>
                    <a:pt x="50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80"/>
            <p:cNvSpPr>
              <a:spLocks/>
            </p:cNvSpPr>
            <p:nvPr/>
          </p:nvSpPr>
          <p:spPr bwMode="auto">
            <a:xfrm>
              <a:off x="5675313" y="1665288"/>
              <a:ext cx="39688" cy="49213"/>
            </a:xfrm>
            <a:custGeom>
              <a:avLst/>
              <a:gdLst>
                <a:gd name="T0" fmla="*/ 35 w 57"/>
                <a:gd name="T1" fmla="*/ 29 h 72"/>
                <a:gd name="T2" fmla="*/ 35 w 57"/>
                <a:gd name="T3" fmla="*/ 27 h 72"/>
                <a:gd name="T4" fmla="*/ 20 w 57"/>
                <a:gd name="T5" fmla="*/ 11 h 72"/>
                <a:gd name="T6" fmla="*/ 0 w 57"/>
                <a:gd name="T7" fmla="*/ 0 h 72"/>
                <a:gd name="T8" fmla="*/ 0 w 57"/>
                <a:gd name="T9" fmla="*/ 37 h 72"/>
                <a:gd name="T10" fmla="*/ 8 w 57"/>
                <a:gd name="T11" fmla="*/ 45 h 72"/>
                <a:gd name="T12" fmla="*/ 14 w 57"/>
                <a:gd name="T13" fmla="*/ 45 h 72"/>
                <a:gd name="T14" fmla="*/ 15 w 57"/>
                <a:gd name="T15" fmla="*/ 46 h 72"/>
                <a:gd name="T16" fmla="*/ 7 w 57"/>
                <a:gd name="T17" fmla="*/ 55 h 72"/>
                <a:gd name="T18" fmla="*/ 9 w 57"/>
                <a:gd name="T19" fmla="*/ 57 h 72"/>
                <a:gd name="T20" fmla="*/ 14 w 57"/>
                <a:gd name="T21" fmla="*/ 60 h 72"/>
                <a:gd name="T22" fmla="*/ 14 w 57"/>
                <a:gd name="T23" fmla="*/ 61 h 72"/>
                <a:gd name="T24" fmla="*/ 22 w 57"/>
                <a:gd name="T25" fmla="*/ 72 h 72"/>
                <a:gd name="T26" fmla="*/ 29 w 57"/>
                <a:gd name="T27" fmla="*/ 72 h 72"/>
                <a:gd name="T28" fmla="*/ 35 w 57"/>
                <a:gd name="T29" fmla="*/ 65 h 72"/>
                <a:gd name="T30" fmla="*/ 35 w 57"/>
                <a:gd name="T31" fmla="*/ 64 h 72"/>
                <a:gd name="T32" fmla="*/ 38 w 57"/>
                <a:gd name="T33" fmla="*/ 56 h 72"/>
                <a:gd name="T34" fmla="*/ 46 w 57"/>
                <a:gd name="T35" fmla="*/ 48 h 72"/>
                <a:gd name="T36" fmla="*/ 55 w 57"/>
                <a:gd name="T37" fmla="*/ 38 h 72"/>
                <a:gd name="T38" fmla="*/ 57 w 57"/>
                <a:gd name="T39" fmla="*/ 37 h 72"/>
                <a:gd name="T40" fmla="*/ 49 w 57"/>
                <a:gd name="T41" fmla="*/ 16 h 72"/>
                <a:gd name="T42" fmla="*/ 32 w 57"/>
                <a:gd name="T43" fmla="*/ 39 h 72"/>
                <a:gd name="T44" fmla="*/ 27 w 57"/>
                <a:gd name="T45" fmla="*/ 46 h 72"/>
                <a:gd name="T46" fmla="*/ 24 w 57"/>
                <a:gd name="T47" fmla="*/ 38 h 72"/>
                <a:gd name="T48" fmla="*/ 35 w 57"/>
                <a:gd name="T49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72">
                  <a:moveTo>
                    <a:pt x="35" y="29"/>
                  </a:moveTo>
                  <a:cubicBezTo>
                    <a:pt x="35" y="27"/>
                    <a:pt x="35" y="27"/>
                    <a:pt x="35" y="2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1" y="59"/>
                    <a:pt x="12" y="59"/>
                    <a:pt x="14" y="60"/>
                  </a:cubicBezTo>
                  <a:cubicBezTo>
                    <a:pt x="14" y="60"/>
                    <a:pt x="14" y="60"/>
                    <a:pt x="14" y="61"/>
                  </a:cubicBezTo>
                  <a:cubicBezTo>
                    <a:pt x="14" y="70"/>
                    <a:pt x="19" y="72"/>
                    <a:pt x="22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2"/>
                    <a:pt x="36" y="58"/>
                    <a:pt x="38" y="56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50" y="43"/>
                    <a:pt x="55" y="39"/>
                    <a:pt x="55" y="38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5" y="43"/>
                    <a:pt x="23" y="39"/>
                    <a:pt x="24" y="38"/>
                  </a:cubicBezTo>
                  <a:cubicBezTo>
                    <a:pt x="32" y="38"/>
                    <a:pt x="35" y="33"/>
                    <a:pt x="3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81"/>
            <p:cNvSpPr>
              <a:spLocks/>
            </p:cNvSpPr>
            <p:nvPr/>
          </p:nvSpPr>
          <p:spPr bwMode="auto">
            <a:xfrm>
              <a:off x="5643563" y="1550988"/>
              <a:ext cx="92075" cy="142875"/>
            </a:xfrm>
            <a:custGeom>
              <a:avLst/>
              <a:gdLst>
                <a:gd name="T0" fmla="*/ 1 w 133"/>
                <a:gd name="T1" fmla="*/ 60 h 204"/>
                <a:gd name="T2" fmla="*/ 7 w 133"/>
                <a:gd name="T3" fmla="*/ 83 h 204"/>
                <a:gd name="T4" fmla="*/ 22 w 133"/>
                <a:gd name="T5" fmla="*/ 114 h 204"/>
                <a:gd name="T6" fmla="*/ 44 w 133"/>
                <a:gd name="T7" fmla="*/ 123 h 204"/>
                <a:gd name="T8" fmla="*/ 65 w 133"/>
                <a:gd name="T9" fmla="*/ 127 h 204"/>
                <a:gd name="T10" fmla="*/ 91 w 133"/>
                <a:gd name="T11" fmla="*/ 147 h 204"/>
                <a:gd name="T12" fmla="*/ 95 w 133"/>
                <a:gd name="T13" fmla="*/ 147 h 204"/>
                <a:gd name="T14" fmla="*/ 99 w 133"/>
                <a:gd name="T15" fmla="*/ 166 h 204"/>
                <a:gd name="T16" fmla="*/ 98 w 133"/>
                <a:gd name="T17" fmla="*/ 173 h 204"/>
                <a:gd name="T18" fmla="*/ 102 w 133"/>
                <a:gd name="T19" fmla="*/ 189 h 204"/>
                <a:gd name="T20" fmla="*/ 113 w 133"/>
                <a:gd name="T21" fmla="*/ 204 h 204"/>
                <a:gd name="T22" fmla="*/ 122 w 133"/>
                <a:gd name="T23" fmla="*/ 194 h 204"/>
                <a:gd name="T24" fmla="*/ 128 w 133"/>
                <a:gd name="T25" fmla="*/ 185 h 204"/>
                <a:gd name="T26" fmla="*/ 125 w 133"/>
                <a:gd name="T27" fmla="*/ 170 h 204"/>
                <a:gd name="T28" fmla="*/ 121 w 133"/>
                <a:gd name="T29" fmla="*/ 167 h 204"/>
                <a:gd name="T30" fmla="*/ 106 w 133"/>
                <a:gd name="T31" fmla="*/ 151 h 204"/>
                <a:gd name="T32" fmla="*/ 102 w 133"/>
                <a:gd name="T33" fmla="*/ 133 h 204"/>
                <a:gd name="T34" fmla="*/ 90 w 133"/>
                <a:gd name="T35" fmla="*/ 127 h 204"/>
                <a:gd name="T36" fmla="*/ 82 w 133"/>
                <a:gd name="T37" fmla="*/ 114 h 204"/>
                <a:gd name="T38" fmla="*/ 73 w 133"/>
                <a:gd name="T39" fmla="*/ 108 h 204"/>
                <a:gd name="T40" fmla="*/ 65 w 133"/>
                <a:gd name="T41" fmla="*/ 108 h 204"/>
                <a:gd name="T42" fmla="*/ 56 w 133"/>
                <a:gd name="T43" fmla="*/ 101 h 204"/>
                <a:gd name="T44" fmla="*/ 50 w 133"/>
                <a:gd name="T45" fmla="*/ 104 h 204"/>
                <a:gd name="T46" fmla="*/ 46 w 133"/>
                <a:gd name="T47" fmla="*/ 79 h 204"/>
                <a:gd name="T48" fmla="*/ 55 w 133"/>
                <a:gd name="T49" fmla="*/ 70 h 204"/>
                <a:gd name="T50" fmla="*/ 63 w 133"/>
                <a:gd name="T51" fmla="*/ 43 h 204"/>
                <a:gd name="T52" fmla="*/ 57 w 133"/>
                <a:gd name="T53" fmla="*/ 9 h 204"/>
                <a:gd name="T54" fmla="*/ 36 w 133"/>
                <a:gd name="T55" fmla="*/ 4 h 204"/>
                <a:gd name="T56" fmla="*/ 25 w 133"/>
                <a:gd name="T57" fmla="*/ 0 h 204"/>
                <a:gd name="T58" fmla="*/ 14 w 133"/>
                <a:gd name="T59" fmla="*/ 14 h 204"/>
                <a:gd name="T60" fmla="*/ 12 w 133"/>
                <a:gd name="T61" fmla="*/ 32 h 204"/>
                <a:gd name="T62" fmla="*/ 16 w 133"/>
                <a:gd name="T63" fmla="*/ 53 h 204"/>
                <a:gd name="T64" fmla="*/ 17 w 133"/>
                <a:gd name="T65" fmla="*/ 5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3" h="204">
                  <a:moveTo>
                    <a:pt x="12" y="61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0" y="76"/>
                    <a:pt x="7" y="83"/>
                  </a:cubicBezTo>
                  <a:cubicBezTo>
                    <a:pt x="11" y="88"/>
                    <a:pt x="18" y="102"/>
                    <a:pt x="18" y="102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6" y="123"/>
                    <a:pt x="47" y="122"/>
                    <a:pt x="48" y="122"/>
                  </a:cubicBezTo>
                  <a:cubicBezTo>
                    <a:pt x="54" y="127"/>
                    <a:pt x="60" y="127"/>
                    <a:pt x="65" y="127"/>
                  </a:cubicBezTo>
                  <a:cubicBezTo>
                    <a:pt x="68" y="128"/>
                    <a:pt x="80" y="137"/>
                    <a:pt x="90" y="146"/>
                  </a:cubicBezTo>
                  <a:cubicBezTo>
                    <a:pt x="91" y="147"/>
                    <a:pt x="91" y="147"/>
                    <a:pt x="91" y="147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3" y="147"/>
                    <a:pt x="95" y="147"/>
                    <a:pt x="95" y="147"/>
                  </a:cubicBezTo>
                  <a:cubicBezTo>
                    <a:pt x="95" y="147"/>
                    <a:pt x="95" y="147"/>
                    <a:pt x="95" y="147"/>
                  </a:cubicBezTo>
                  <a:cubicBezTo>
                    <a:pt x="90" y="153"/>
                    <a:pt x="95" y="162"/>
                    <a:pt x="99" y="166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8" y="184"/>
                    <a:pt x="102" y="188"/>
                    <a:pt x="102" y="189"/>
                  </a:cubicBezTo>
                  <a:cubicBezTo>
                    <a:pt x="107" y="194"/>
                    <a:pt x="107" y="194"/>
                    <a:pt x="107" y="194"/>
                  </a:cubicBezTo>
                  <a:cubicBezTo>
                    <a:pt x="113" y="204"/>
                    <a:pt x="113" y="204"/>
                    <a:pt x="113" y="204"/>
                  </a:cubicBezTo>
                  <a:cubicBezTo>
                    <a:pt x="115" y="203"/>
                    <a:pt x="115" y="203"/>
                    <a:pt x="115" y="203"/>
                  </a:cubicBezTo>
                  <a:cubicBezTo>
                    <a:pt x="118" y="203"/>
                    <a:pt x="122" y="200"/>
                    <a:pt x="122" y="194"/>
                  </a:cubicBezTo>
                  <a:cubicBezTo>
                    <a:pt x="122" y="190"/>
                    <a:pt x="122" y="190"/>
                    <a:pt x="124" y="188"/>
                  </a:cubicBezTo>
                  <a:cubicBezTo>
                    <a:pt x="126" y="186"/>
                    <a:pt x="128" y="185"/>
                    <a:pt x="128" y="185"/>
                  </a:cubicBezTo>
                  <a:cubicBezTo>
                    <a:pt x="133" y="185"/>
                    <a:pt x="133" y="185"/>
                    <a:pt x="133" y="185"/>
                  </a:cubicBezTo>
                  <a:cubicBezTo>
                    <a:pt x="125" y="170"/>
                    <a:pt x="125" y="170"/>
                    <a:pt x="125" y="170"/>
                  </a:cubicBezTo>
                  <a:cubicBezTo>
                    <a:pt x="124" y="170"/>
                    <a:pt x="124" y="170"/>
                    <a:pt x="124" y="170"/>
                  </a:cubicBezTo>
                  <a:cubicBezTo>
                    <a:pt x="124" y="170"/>
                    <a:pt x="121" y="169"/>
                    <a:pt x="121" y="167"/>
                  </a:cubicBezTo>
                  <a:cubicBezTo>
                    <a:pt x="121" y="161"/>
                    <a:pt x="117" y="156"/>
                    <a:pt x="116" y="156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4" y="141"/>
                    <a:pt x="104" y="136"/>
                    <a:pt x="102" y="133"/>
                  </a:cubicBezTo>
                  <a:cubicBezTo>
                    <a:pt x="101" y="132"/>
                    <a:pt x="99" y="131"/>
                    <a:pt x="97" y="131"/>
                  </a:cubicBezTo>
                  <a:cubicBezTo>
                    <a:pt x="95" y="131"/>
                    <a:pt x="92" y="129"/>
                    <a:pt x="90" y="127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2" y="108"/>
                    <a:pt x="70" y="109"/>
                    <a:pt x="67" y="109"/>
                  </a:cubicBezTo>
                  <a:cubicBezTo>
                    <a:pt x="66" y="109"/>
                    <a:pt x="65" y="109"/>
                    <a:pt x="65" y="108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1" y="104"/>
                    <a:pt x="59" y="101"/>
                    <a:pt x="56" y="101"/>
                  </a:cubicBezTo>
                  <a:cubicBezTo>
                    <a:pt x="54" y="101"/>
                    <a:pt x="52" y="102"/>
                    <a:pt x="50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48" y="100"/>
                    <a:pt x="46" y="94"/>
                    <a:pt x="46" y="92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8" y="74"/>
                    <a:pt x="48" y="73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8" y="70"/>
                    <a:pt x="63" y="68"/>
                    <a:pt x="63" y="55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37"/>
                    <a:pt x="58" y="26"/>
                    <a:pt x="57" y="2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1" y="9"/>
                    <a:pt x="36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3"/>
                    <a:pt x="29" y="0"/>
                    <a:pt x="25" y="0"/>
                  </a:cubicBezTo>
                  <a:cubicBezTo>
                    <a:pt x="21" y="0"/>
                    <a:pt x="18" y="3"/>
                    <a:pt x="18" y="7"/>
                  </a:cubicBezTo>
                  <a:cubicBezTo>
                    <a:pt x="18" y="9"/>
                    <a:pt x="16" y="12"/>
                    <a:pt x="14" y="14"/>
                  </a:cubicBezTo>
                  <a:cubicBezTo>
                    <a:pt x="11" y="17"/>
                    <a:pt x="7" y="21"/>
                    <a:pt x="11" y="26"/>
                  </a:cubicBezTo>
                  <a:cubicBezTo>
                    <a:pt x="13" y="27"/>
                    <a:pt x="12" y="28"/>
                    <a:pt x="12" y="32"/>
                  </a:cubicBezTo>
                  <a:cubicBezTo>
                    <a:pt x="12" y="34"/>
                    <a:pt x="12" y="37"/>
                    <a:pt x="12" y="41"/>
                  </a:cubicBezTo>
                  <a:cubicBezTo>
                    <a:pt x="12" y="47"/>
                    <a:pt x="14" y="51"/>
                    <a:pt x="16" y="53"/>
                  </a:cubicBezTo>
                  <a:cubicBezTo>
                    <a:pt x="16" y="53"/>
                    <a:pt x="17" y="53"/>
                    <a:pt x="17" y="53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4" y="57"/>
                    <a:pt x="12" y="59"/>
                    <a:pt x="1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82"/>
            <p:cNvSpPr>
              <a:spLocks/>
            </p:cNvSpPr>
            <p:nvPr/>
          </p:nvSpPr>
          <p:spPr bwMode="auto">
            <a:xfrm>
              <a:off x="5648325" y="1636713"/>
              <a:ext cx="28575" cy="26988"/>
            </a:xfrm>
            <a:custGeom>
              <a:avLst/>
              <a:gdLst>
                <a:gd name="T0" fmla="*/ 36 w 40"/>
                <a:gd name="T1" fmla="*/ 20 h 39"/>
                <a:gd name="T2" fmla="*/ 34 w 40"/>
                <a:gd name="T3" fmla="*/ 10 h 39"/>
                <a:gd name="T4" fmla="*/ 27 w 40"/>
                <a:gd name="T5" fmla="*/ 5 h 39"/>
                <a:gd name="T6" fmla="*/ 24 w 40"/>
                <a:gd name="T7" fmla="*/ 3 h 39"/>
                <a:gd name="T8" fmla="*/ 22 w 40"/>
                <a:gd name="T9" fmla="*/ 7 h 39"/>
                <a:gd name="T10" fmla="*/ 21 w 40"/>
                <a:gd name="T11" fmla="*/ 6 h 39"/>
                <a:gd name="T12" fmla="*/ 5 w 40"/>
                <a:gd name="T13" fmla="*/ 2 h 39"/>
                <a:gd name="T14" fmla="*/ 0 w 40"/>
                <a:gd name="T15" fmla="*/ 3 h 39"/>
                <a:gd name="T16" fmla="*/ 19 w 40"/>
                <a:gd name="T17" fmla="*/ 23 h 39"/>
                <a:gd name="T18" fmla="*/ 22 w 40"/>
                <a:gd name="T19" fmla="*/ 30 h 39"/>
                <a:gd name="T20" fmla="*/ 21 w 40"/>
                <a:gd name="T21" fmla="*/ 36 h 39"/>
                <a:gd name="T22" fmla="*/ 26 w 40"/>
                <a:gd name="T23" fmla="*/ 39 h 39"/>
                <a:gd name="T24" fmla="*/ 39 w 40"/>
                <a:gd name="T25" fmla="*/ 36 h 39"/>
                <a:gd name="T26" fmla="*/ 38 w 40"/>
                <a:gd name="T27" fmla="*/ 30 h 39"/>
                <a:gd name="T28" fmla="*/ 36 w 40"/>
                <a:gd name="T29" fmla="*/ 21 h 39"/>
                <a:gd name="T30" fmla="*/ 36 w 40"/>
                <a:gd name="T3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39">
                  <a:moveTo>
                    <a:pt x="36" y="20"/>
                  </a:moveTo>
                  <a:cubicBezTo>
                    <a:pt x="34" y="10"/>
                    <a:pt x="34" y="10"/>
                    <a:pt x="34" y="1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1" y="6"/>
                  </a:cubicBezTo>
                  <a:cubicBezTo>
                    <a:pt x="15" y="0"/>
                    <a:pt x="5" y="2"/>
                    <a:pt x="5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2"/>
                    <a:pt x="20" y="34"/>
                    <a:pt x="21" y="36"/>
                  </a:cubicBezTo>
                  <a:cubicBezTo>
                    <a:pt x="21" y="38"/>
                    <a:pt x="23" y="39"/>
                    <a:pt x="26" y="39"/>
                  </a:cubicBezTo>
                  <a:cubicBezTo>
                    <a:pt x="33" y="39"/>
                    <a:pt x="38" y="39"/>
                    <a:pt x="39" y="36"/>
                  </a:cubicBezTo>
                  <a:cubicBezTo>
                    <a:pt x="40" y="35"/>
                    <a:pt x="40" y="33"/>
                    <a:pt x="38" y="30"/>
                  </a:cubicBezTo>
                  <a:cubicBezTo>
                    <a:pt x="36" y="28"/>
                    <a:pt x="36" y="23"/>
                    <a:pt x="36" y="21"/>
                  </a:cubicBezTo>
                  <a:lnTo>
                    <a:pt x="36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83"/>
            <p:cNvSpPr>
              <a:spLocks/>
            </p:cNvSpPr>
            <p:nvPr/>
          </p:nvSpPr>
          <p:spPr bwMode="auto">
            <a:xfrm>
              <a:off x="2693988" y="1552575"/>
              <a:ext cx="38100" cy="19050"/>
            </a:xfrm>
            <a:custGeom>
              <a:avLst/>
              <a:gdLst>
                <a:gd name="T0" fmla="*/ 28 w 54"/>
                <a:gd name="T1" fmla="*/ 1 h 27"/>
                <a:gd name="T2" fmla="*/ 24 w 54"/>
                <a:gd name="T3" fmla="*/ 0 h 27"/>
                <a:gd name="T4" fmla="*/ 2 w 54"/>
                <a:gd name="T5" fmla="*/ 9 h 27"/>
                <a:gd name="T6" fmla="*/ 5 w 54"/>
                <a:gd name="T7" fmla="*/ 20 h 27"/>
                <a:gd name="T8" fmla="*/ 25 w 54"/>
                <a:gd name="T9" fmla="*/ 27 h 27"/>
                <a:gd name="T10" fmla="*/ 26 w 54"/>
                <a:gd name="T11" fmla="*/ 27 h 27"/>
                <a:gd name="T12" fmla="*/ 51 w 54"/>
                <a:gd name="T13" fmla="*/ 19 h 27"/>
                <a:gd name="T14" fmla="*/ 54 w 54"/>
                <a:gd name="T15" fmla="*/ 10 h 27"/>
                <a:gd name="T16" fmla="*/ 54 w 54"/>
                <a:gd name="T17" fmla="*/ 8 h 27"/>
                <a:gd name="T18" fmla="*/ 51 w 54"/>
                <a:gd name="T19" fmla="*/ 7 h 27"/>
                <a:gd name="T20" fmla="*/ 28 w 54"/>
                <a:gd name="T2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7">
                  <a:moveTo>
                    <a:pt x="28" y="1"/>
                  </a:moveTo>
                  <a:cubicBezTo>
                    <a:pt x="27" y="1"/>
                    <a:pt x="25" y="0"/>
                    <a:pt x="24" y="0"/>
                  </a:cubicBezTo>
                  <a:cubicBezTo>
                    <a:pt x="22" y="0"/>
                    <a:pt x="6" y="1"/>
                    <a:pt x="2" y="9"/>
                  </a:cubicBezTo>
                  <a:cubicBezTo>
                    <a:pt x="1" y="11"/>
                    <a:pt x="0" y="15"/>
                    <a:pt x="5" y="20"/>
                  </a:cubicBezTo>
                  <a:cubicBezTo>
                    <a:pt x="10" y="26"/>
                    <a:pt x="23" y="27"/>
                    <a:pt x="25" y="27"/>
                  </a:cubicBezTo>
                  <a:cubicBezTo>
                    <a:pt x="25" y="27"/>
                    <a:pt x="25" y="27"/>
                    <a:pt x="26" y="27"/>
                  </a:cubicBezTo>
                  <a:cubicBezTo>
                    <a:pt x="31" y="27"/>
                    <a:pt x="44" y="25"/>
                    <a:pt x="51" y="19"/>
                  </a:cubicBezTo>
                  <a:cubicBezTo>
                    <a:pt x="53" y="16"/>
                    <a:pt x="54" y="13"/>
                    <a:pt x="54" y="10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3" y="5"/>
                    <a:pt x="36" y="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84"/>
            <p:cNvSpPr>
              <a:spLocks/>
            </p:cNvSpPr>
            <p:nvPr/>
          </p:nvSpPr>
          <p:spPr bwMode="auto">
            <a:xfrm>
              <a:off x="5056188" y="1698625"/>
              <a:ext cx="42863" cy="68263"/>
            </a:xfrm>
            <a:custGeom>
              <a:avLst/>
              <a:gdLst>
                <a:gd name="T0" fmla="*/ 13 w 61"/>
                <a:gd name="T1" fmla="*/ 89 h 98"/>
                <a:gd name="T2" fmla="*/ 21 w 61"/>
                <a:gd name="T3" fmla="*/ 98 h 98"/>
                <a:gd name="T4" fmla="*/ 29 w 61"/>
                <a:gd name="T5" fmla="*/ 98 h 98"/>
                <a:gd name="T6" fmla="*/ 45 w 61"/>
                <a:gd name="T7" fmla="*/ 93 h 98"/>
                <a:gd name="T8" fmla="*/ 50 w 61"/>
                <a:gd name="T9" fmla="*/ 87 h 98"/>
                <a:gd name="T10" fmla="*/ 53 w 61"/>
                <a:gd name="T11" fmla="*/ 85 h 98"/>
                <a:gd name="T12" fmla="*/ 59 w 61"/>
                <a:gd name="T13" fmla="*/ 77 h 98"/>
                <a:gd name="T14" fmla="*/ 59 w 61"/>
                <a:gd name="T15" fmla="*/ 69 h 98"/>
                <a:gd name="T16" fmla="*/ 58 w 61"/>
                <a:gd name="T17" fmla="*/ 56 h 98"/>
                <a:gd name="T18" fmla="*/ 56 w 61"/>
                <a:gd name="T19" fmla="*/ 48 h 98"/>
                <a:gd name="T20" fmla="*/ 56 w 61"/>
                <a:gd name="T21" fmla="*/ 47 h 98"/>
                <a:gd name="T22" fmla="*/ 47 w 61"/>
                <a:gd name="T23" fmla="*/ 33 h 98"/>
                <a:gd name="T24" fmla="*/ 24 w 61"/>
                <a:gd name="T25" fmla="*/ 8 h 98"/>
                <a:gd name="T26" fmla="*/ 15 w 61"/>
                <a:gd name="T27" fmla="*/ 0 h 98"/>
                <a:gd name="T28" fmla="*/ 15 w 61"/>
                <a:gd name="T29" fmla="*/ 27 h 98"/>
                <a:gd name="T30" fmla="*/ 10 w 61"/>
                <a:gd name="T31" fmla="*/ 33 h 98"/>
                <a:gd name="T32" fmla="*/ 10 w 61"/>
                <a:gd name="T33" fmla="*/ 33 h 98"/>
                <a:gd name="T34" fmla="*/ 8 w 61"/>
                <a:gd name="T35" fmla="*/ 33 h 98"/>
                <a:gd name="T36" fmla="*/ 5 w 61"/>
                <a:gd name="T37" fmla="*/ 37 h 98"/>
                <a:gd name="T38" fmla="*/ 5 w 61"/>
                <a:gd name="T39" fmla="*/ 41 h 98"/>
                <a:gd name="T40" fmla="*/ 3 w 61"/>
                <a:gd name="T41" fmla="*/ 48 h 98"/>
                <a:gd name="T42" fmla="*/ 3 w 61"/>
                <a:gd name="T43" fmla="*/ 55 h 98"/>
                <a:gd name="T44" fmla="*/ 11 w 61"/>
                <a:gd name="T45" fmla="*/ 74 h 98"/>
                <a:gd name="T46" fmla="*/ 13 w 61"/>
                <a:gd name="T47" fmla="*/ 8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98">
                  <a:moveTo>
                    <a:pt x="13" y="89"/>
                  </a:moveTo>
                  <a:cubicBezTo>
                    <a:pt x="21" y="98"/>
                    <a:pt x="21" y="98"/>
                    <a:pt x="21" y="98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1" y="86"/>
                    <a:pt x="52" y="86"/>
                    <a:pt x="53" y="85"/>
                  </a:cubicBezTo>
                  <a:cubicBezTo>
                    <a:pt x="56" y="84"/>
                    <a:pt x="59" y="83"/>
                    <a:pt x="59" y="77"/>
                  </a:cubicBezTo>
                  <a:cubicBezTo>
                    <a:pt x="59" y="74"/>
                    <a:pt x="59" y="72"/>
                    <a:pt x="59" y="69"/>
                  </a:cubicBezTo>
                  <a:cubicBezTo>
                    <a:pt x="60" y="64"/>
                    <a:pt x="61" y="59"/>
                    <a:pt x="58" y="56"/>
                  </a:cubicBezTo>
                  <a:cubicBezTo>
                    <a:pt x="57" y="55"/>
                    <a:pt x="56" y="50"/>
                    <a:pt x="56" y="48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8"/>
                    <a:pt x="13" y="31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5" y="33"/>
                    <a:pt x="5" y="37"/>
                  </a:cubicBezTo>
                  <a:cubicBezTo>
                    <a:pt x="5" y="38"/>
                    <a:pt x="5" y="39"/>
                    <a:pt x="5" y="41"/>
                  </a:cubicBezTo>
                  <a:cubicBezTo>
                    <a:pt x="5" y="45"/>
                    <a:pt x="4" y="46"/>
                    <a:pt x="3" y="48"/>
                  </a:cubicBezTo>
                  <a:cubicBezTo>
                    <a:pt x="2" y="49"/>
                    <a:pt x="0" y="52"/>
                    <a:pt x="3" y="55"/>
                  </a:cubicBezTo>
                  <a:cubicBezTo>
                    <a:pt x="5" y="57"/>
                    <a:pt x="8" y="66"/>
                    <a:pt x="11" y="74"/>
                  </a:cubicBezTo>
                  <a:lnTo>
                    <a:pt x="13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85"/>
            <p:cNvSpPr>
              <a:spLocks/>
            </p:cNvSpPr>
            <p:nvPr/>
          </p:nvSpPr>
          <p:spPr bwMode="auto">
            <a:xfrm>
              <a:off x="4089400" y="1236663"/>
              <a:ext cx="17463" cy="22225"/>
            </a:xfrm>
            <a:custGeom>
              <a:avLst/>
              <a:gdLst>
                <a:gd name="T0" fmla="*/ 11 w 11"/>
                <a:gd name="T1" fmla="*/ 5 h 14"/>
                <a:gd name="T2" fmla="*/ 1 w 11"/>
                <a:gd name="T3" fmla="*/ 0 h 14"/>
                <a:gd name="T4" fmla="*/ 0 w 11"/>
                <a:gd name="T5" fmla="*/ 8 h 14"/>
                <a:gd name="T6" fmla="*/ 6 w 11"/>
                <a:gd name="T7" fmla="*/ 14 h 14"/>
                <a:gd name="T8" fmla="*/ 11 w 11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1" y="5"/>
                  </a:moveTo>
                  <a:lnTo>
                    <a:pt x="1" y="0"/>
                  </a:lnTo>
                  <a:lnTo>
                    <a:pt x="0" y="8"/>
                  </a:lnTo>
                  <a:lnTo>
                    <a:pt x="6" y="14"/>
                  </a:lnTo>
                  <a:lnTo>
                    <a:pt x="1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86"/>
            <p:cNvSpPr>
              <a:spLocks/>
            </p:cNvSpPr>
            <p:nvPr/>
          </p:nvSpPr>
          <p:spPr bwMode="auto">
            <a:xfrm>
              <a:off x="2709863" y="1431925"/>
              <a:ext cx="28575" cy="14288"/>
            </a:xfrm>
            <a:custGeom>
              <a:avLst/>
              <a:gdLst>
                <a:gd name="T0" fmla="*/ 16 w 41"/>
                <a:gd name="T1" fmla="*/ 20 h 20"/>
                <a:gd name="T2" fmla="*/ 20 w 41"/>
                <a:gd name="T3" fmla="*/ 20 h 20"/>
                <a:gd name="T4" fmla="*/ 21 w 41"/>
                <a:gd name="T5" fmla="*/ 20 h 20"/>
                <a:gd name="T6" fmla="*/ 38 w 41"/>
                <a:gd name="T7" fmla="*/ 15 h 20"/>
                <a:gd name="T8" fmla="*/ 40 w 41"/>
                <a:gd name="T9" fmla="*/ 6 h 20"/>
                <a:gd name="T10" fmla="*/ 39 w 41"/>
                <a:gd name="T11" fmla="*/ 5 h 20"/>
                <a:gd name="T12" fmla="*/ 38 w 41"/>
                <a:gd name="T13" fmla="*/ 4 h 20"/>
                <a:gd name="T14" fmla="*/ 18 w 41"/>
                <a:gd name="T15" fmla="*/ 0 h 20"/>
                <a:gd name="T16" fmla="*/ 10 w 41"/>
                <a:gd name="T17" fmla="*/ 1 h 20"/>
                <a:gd name="T18" fmla="*/ 0 w 41"/>
                <a:gd name="T19" fmla="*/ 12 h 20"/>
                <a:gd name="T20" fmla="*/ 6 w 41"/>
                <a:gd name="T21" fmla="*/ 19 h 20"/>
                <a:gd name="T22" fmla="*/ 16 w 41"/>
                <a:gd name="T2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20">
                  <a:moveTo>
                    <a:pt x="16" y="2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7" y="20"/>
                    <a:pt x="35" y="19"/>
                    <a:pt x="38" y="15"/>
                  </a:cubicBezTo>
                  <a:cubicBezTo>
                    <a:pt x="40" y="13"/>
                    <a:pt x="41" y="10"/>
                    <a:pt x="40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3" y="1"/>
                    <a:pt x="25" y="0"/>
                    <a:pt x="18" y="0"/>
                  </a:cubicBezTo>
                  <a:cubicBezTo>
                    <a:pt x="15" y="0"/>
                    <a:pt x="12" y="0"/>
                    <a:pt x="10" y="1"/>
                  </a:cubicBezTo>
                  <a:cubicBezTo>
                    <a:pt x="6" y="2"/>
                    <a:pt x="0" y="6"/>
                    <a:pt x="0" y="12"/>
                  </a:cubicBezTo>
                  <a:cubicBezTo>
                    <a:pt x="0" y="13"/>
                    <a:pt x="0" y="17"/>
                    <a:pt x="6" y="19"/>
                  </a:cubicBezTo>
                  <a:cubicBezTo>
                    <a:pt x="9" y="20"/>
                    <a:pt x="13" y="20"/>
                    <a:pt x="1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87"/>
            <p:cNvSpPr>
              <a:spLocks/>
            </p:cNvSpPr>
            <p:nvPr/>
          </p:nvSpPr>
          <p:spPr bwMode="auto">
            <a:xfrm>
              <a:off x="2706688" y="1444625"/>
              <a:ext cx="74613" cy="53975"/>
            </a:xfrm>
            <a:custGeom>
              <a:avLst/>
              <a:gdLst>
                <a:gd name="T0" fmla="*/ 0 w 106"/>
                <a:gd name="T1" fmla="*/ 8 h 76"/>
                <a:gd name="T2" fmla="*/ 0 w 106"/>
                <a:gd name="T3" fmla="*/ 26 h 76"/>
                <a:gd name="T4" fmla="*/ 3 w 106"/>
                <a:gd name="T5" fmla="*/ 57 h 76"/>
                <a:gd name="T6" fmla="*/ 23 w 106"/>
                <a:gd name="T7" fmla="*/ 76 h 76"/>
                <a:gd name="T8" fmla="*/ 84 w 106"/>
                <a:gd name="T9" fmla="*/ 76 h 76"/>
                <a:gd name="T10" fmla="*/ 102 w 106"/>
                <a:gd name="T11" fmla="*/ 68 h 76"/>
                <a:gd name="T12" fmla="*/ 102 w 106"/>
                <a:gd name="T13" fmla="*/ 68 h 76"/>
                <a:gd name="T14" fmla="*/ 106 w 106"/>
                <a:gd name="T15" fmla="*/ 56 h 76"/>
                <a:gd name="T16" fmla="*/ 94 w 106"/>
                <a:gd name="T17" fmla="*/ 37 h 76"/>
                <a:gd name="T18" fmla="*/ 90 w 106"/>
                <a:gd name="T19" fmla="*/ 49 h 76"/>
                <a:gd name="T20" fmla="*/ 67 w 106"/>
                <a:gd name="T21" fmla="*/ 56 h 76"/>
                <a:gd name="T22" fmla="*/ 48 w 106"/>
                <a:gd name="T23" fmla="*/ 44 h 76"/>
                <a:gd name="T24" fmla="*/ 76 w 106"/>
                <a:gd name="T25" fmla="*/ 24 h 76"/>
                <a:gd name="T26" fmla="*/ 52 w 106"/>
                <a:gd name="T27" fmla="*/ 0 h 76"/>
                <a:gd name="T28" fmla="*/ 38 w 106"/>
                <a:gd name="T29" fmla="*/ 7 h 76"/>
                <a:gd name="T30" fmla="*/ 19 w 106"/>
                <a:gd name="T31" fmla="*/ 5 h 76"/>
                <a:gd name="T32" fmla="*/ 14 w 106"/>
                <a:gd name="T33" fmla="*/ 5 h 76"/>
                <a:gd name="T34" fmla="*/ 2 w 106"/>
                <a:gd name="T35" fmla="*/ 7 h 76"/>
                <a:gd name="T36" fmla="*/ 0 w 106"/>
                <a:gd name="T37" fmla="*/ 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76">
                  <a:moveTo>
                    <a:pt x="0" y="8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39"/>
                    <a:pt x="3" y="57"/>
                  </a:cubicBezTo>
                  <a:cubicBezTo>
                    <a:pt x="5" y="70"/>
                    <a:pt x="12" y="76"/>
                    <a:pt x="23" y="76"/>
                  </a:cubicBezTo>
                  <a:cubicBezTo>
                    <a:pt x="84" y="76"/>
                    <a:pt x="84" y="76"/>
                    <a:pt x="84" y="76"/>
                  </a:cubicBezTo>
                  <a:cubicBezTo>
                    <a:pt x="91" y="76"/>
                    <a:pt x="101" y="69"/>
                    <a:pt x="102" y="68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6" y="7"/>
                    <a:pt x="25" y="6"/>
                    <a:pt x="19" y="5"/>
                  </a:cubicBezTo>
                  <a:cubicBezTo>
                    <a:pt x="17" y="5"/>
                    <a:pt x="15" y="5"/>
                    <a:pt x="14" y="5"/>
                  </a:cubicBezTo>
                  <a:cubicBezTo>
                    <a:pt x="7" y="5"/>
                    <a:pt x="2" y="7"/>
                    <a:pt x="2" y="7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88"/>
            <p:cNvSpPr>
              <a:spLocks/>
            </p:cNvSpPr>
            <p:nvPr/>
          </p:nvSpPr>
          <p:spPr bwMode="auto">
            <a:xfrm>
              <a:off x="2774950" y="1492250"/>
              <a:ext cx="15875" cy="14288"/>
            </a:xfrm>
            <a:custGeom>
              <a:avLst/>
              <a:gdLst>
                <a:gd name="T0" fmla="*/ 1 w 23"/>
                <a:gd name="T1" fmla="*/ 12 h 22"/>
                <a:gd name="T2" fmla="*/ 3 w 23"/>
                <a:gd name="T3" fmla="*/ 16 h 22"/>
                <a:gd name="T4" fmla="*/ 18 w 23"/>
                <a:gd name="T5" fmla="*/ 21 h 22"/>
                <a:gd name="T6" fmla="*/ 21 w 23"/>
                <a:gd name="T7" fmla="*/ 22 h 22"/>
                <a:gd name="T8" fmla="*/ 21 w 23"/>
                <a:gd name="T9" fmla="*/ 19 h 22"/>
                <a:gd name="T10" fmla="*/ 15 w 23"/>
                <a:gd name="T11" fmla="*/ 0 h 22"/>
                <a:gd name="T12" fmla="*/ 14 w 23"/>
                <a:gd name="T13" fmla="*/ 0 h 22"/>
                <a:gd name="T14" fmla="*/ 12 w 23"/>
                <a:gd name="T15" fmla="*/ 0 h 22"/>
                <a:gd name="T16" fmla="*/ 1 w 23"/>
                <a:gd name="T17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2">
                  <a:moveTo>
                    <a:pt x="1" y="12"/>
                  </a:moveTo>
                  <a:cubicBezTo>
                    <a:pt x="0" y="14"/>
                    <a:pt x="1" y="15"/>
                    <a:pt x="3" y="16"/>
                  </a:cubicBezTo>
                  <a:cubicBezTo>
                    <a:pt x="8" y="20"/>
                    <a:pt x="17" y="21"/>
                    <a:pt x="18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7"/>
                    <a:pt x="23" y="4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3"/>
                    <a:pt x="1" y="7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89"/>
            <p:cNvSpPr>
              <a:spLocks/>
            </p:cNvSpPr>
            <p:nvPr/>
          </p:nvSpPr>
          <p:spPr bwMode="auto">
            <a:xfrm>
              <a:off x="2808288" y="1497013"/>
              <a:ext cx="15875" cy="14288"/>
            </a:xfrm>
            <a:custGeom>
              <a:avLst/>
              <a:gdLst>
                <a:gd name="T0" fmla="*/ 6 w 22"/>
                <a:gd name="T1" fmla="*/ 22 h 22"/>
                <a:gd name="T2" fmla="*/ 10 w 22"/>
                <a:gd name="T3" fmla="*/ 20 h 22"/>
                <a:gd name="T4" fmla="*/ 22 w 22"/>
                <a:gd name="T5" fmla="*/ 9 h 22"/>
                <a:gd name="T6" fmla="*/ 14 w 22"/>
                <a:gd name="T7" fmla="*/ 2 h 22"/>
                <a:gd name="T8" fmla="*/ 1 w 22"/>
                <a:gd name="T9" fmla="*/ 7 h 22"/>
                <a:gd name="T10" fmla="*/ 0 w 22"/>
                <a:gd name="T11" fmla="*/ 11 h 22"/>
                <a:gd name="T12" fmla="*/ 6 w 22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6" y="22"/>
                  </a:moveTo>
                  <a:cubicBezTo>
                    <a:pt x="7" y="22"/>
                    <a:pt x="9" y="21"/>
                    <a:pt x="10" y="20"/>
                  </a:cubicBezTo>
                  <a:cubicBezTo>
                    <a:pt x="22" y="14"/>
                    <a:pt x="22" y="10"/>
                    <a:pt x="22" y="9"/>
                  </a:cubicBezTo>
                  <a:cubicBezTo>
                    <a:pt x="21" y="6"/>
                    <a:pt x="19" y="3"/>
                    <a:pt x="14" y="2"/>
                  </a:cubicBezTo>
                  <a:cubicBezTo>
                    <a:pt x="8" y="0"/>
                    <a:pt x="3" y="2"/>
                    <a:pt x="1" y="7"/>
                  </a:cubicBezTo>
                  <a:cubicBezTo>
                    <a:pt x="0" y="9"/>
                    <a:pt x="0" y="11"/>
                    <a:pt x="0" y="11"/>
                  </a:cubicBezTo>
                  <a:cubicBezTo>
                    <a:pt x="0" y="15"/>
                    <a:pt x="0" y="22"/>
                    <a:pt x="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90"/>
            <p:cNvSpPr>
              <a:spLocks/>
            </p:cNvSpPr>
            <p:nvPr/>
          </p:nvSpPr>
          <p:spPr bwMode="auto">
            <a:xfrm>
              <a:off x="2892425" y="1571625"/>
              <a:ext cx="15875" cy="15875"/>
            </a:xfrm>
            <a:custGeom>
              <a:avLst/>
              <a:gdLst>
                <a:gd name="T0" fmla="*/ 21 w 22"/>
                <a:gd name="T1" fmla="*/ 8 h 21"/>
                <a:gd name="T2" fmla="*/ 14 w 22"/>
                <a:gd name="T3" fmla="*/ 2 h 21"/>
                <a:gd name="T4" fmla="*/ 1 w 22"/>
                <a:gd name="T5" fmla="*/ 6 h 21"/>
                <a:gd name="T6" fmla="*/ 0 w 22"/>
                <a:gd name="T7" fmla="*/ 11 h 21"/>
                <a:gd name="T8" fmla="*/ 6 w 22"/>
                <a:gd name="T9" fmla="*/ 21 h 21"/>
                <a:gd name="T10" fmla="*/ 10 w 22"/>
                <a:gd name="T11" fmla="*/ 20 h 21"/>
                <a:gd name="T12" fmla="*/ 21 w 22"/>
                <a:gd name="T13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1">
                  <a:moveTo>
                    <a:pt x="21" y="8"/>
                  </a:moveTo>
                  <a:cubicBezTo>
                    <a:pt x="21" y="5"/>
                    <a:pt x="19" y="3"/>
                    <a:pt x="14" y="2"/>
                  </a:cubicBezTo>
                  <a:cubicBezTo>
                    <a:pt x="8" y="0"/>
                    <a:pt x="3" y="2"/>
                    <a:pt x="1" y="6"/>
                  </a:cubicBezTo>
                  <a:cubicBezTo>
                    <a:pt x="0" y="9"/>
                    <a:pt x="0" y="11"/>
                    <a:pt x="0" y="11"/>
                  </a:cubicBezTo>
                  <a:cubicBezTo>
                    <a:pt x="0" y="15"/>
                    <a:pt x="0" y="21"/>
                    <a:pt x="6" y="21"/>
                  </a:cubicBezTo>
                  <a:cubicBezTo>
                    <a:pt x="7" y="21"/>
                    <a:pt x="9" y="21"/>
                    <a:pt x="10" y="20"/>
                  </a:cubicBezTo>
                  <a:cubicBezTo>
                    <a:pt x="22" y="14"/>
                    <a:pt x="22" y="10"/>
                    <a:pt x="2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91"/>
            <p:cNvSpPr>
              <a:spLocks/>
            </p:cNvSpPr>
            <p:nvPr/>
          </p:nvSpPr>
          <p:spPr bwMode="auto">
            <a:xfrm>
              <a:off x="2938463" y="1630363"/>
              <a:ext cx="15875" cy="14288"/>
            </a:xfrm>
            <a:custGeom>
              <a:avLst/>
              <a:gdLst>
                <a:gd name="T0" fmla="*/ 22 w 22"/>
                <a:gd name="T1" fmla="*/ 8 h 21"/>
                <a:gd name="T2" fmla="*/ 15 w 22"/>
                <a:gd name="T3" fmla="*/ 2 h 21"/>
                <a:gd name="T4" fmla="*/ 1 w 22"/>
                <a:gd name="T5" fmla="*/ 6 h 21"/>
                <a:gd name="T6" fmla="*/ 0 w 22"/>
                <a:gd name="T7" fmla="*/ 11 h 21"/>
                <a:gd name="T8" fmla="*/ 6 w 22"/>
                <a:gd name="T9" fmla="*/ 21 h 21"/>
                <a:gd name="T10" fmla="*/ 11 w 22"/>
                <a:gd name="T11" fmla="*/ 20 h 21"/>
                <a:gd name="T12" fmla="*/ 22 w 22"/>
                <a:gd name="T13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1">
                  <a:moveTo>
                    <a:pt x="22" y="8"/>
                  </a:moveTo>
                  <a:cubicBezTo>
                    <a:pt x="22" y="6"/>
                    <a:pt x="19" y="3"/>
                    <a:pt x="15" y="2"/>
                  </a:cubicBezTo>
                  <a:cubicBezTo>
                    <a:pt x="8" y="0"/>
                    <a:pt x="4" y="2"/>
                    <a:pt x="1" y="6"/>
                  </a:cubicBezTo>
                  <a:cubicBezTo>
                    <a:pt x="0" y="9"/>
                    <a:pt x="0" y="11"/>
                    <a:pt x="0" y="11"/>
                  </a:cubicBezTo>
                  <a:cubicBezTo>
                    <a:pt x="0" y="15"/>
                    <a:pt x="0" y="21"/>
                    <a:pt x="6" y="21"/>
                  </a:cubicBezTo>
                  <a:cubicBezTo>
                    <a:pt x="7" y="21"/>
                    <a:pt x="9" y="21"/>
                    <a:pt x="11" y="20"/>
                  </a:cubicBezTo>
                  <a:cubicBezTo>
                    <a:pt x="22" y="14"/>
                    <a:pt x="22" y="10"/>
                    <a:pt x="2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92"/>
            <p:cNvSpPr>
              <a:spLocks/>
            </p:cNvSpPr>
            <p:nvPr/>
          </p:nvSpPr>
          <p:spPr bwMode="auto">
            <a:xfrm>
              <a:off x="4670425" y="1917700"/>
              <a:ext cx="19050" cy="20638"/>
            </a:xfrm>
            <a:custGeom>
              <a:avLst/>
              <a:gdLst>
                <a:gd name="T0" fmla="*/ 15 w 28"/>
                <a:gd name="T1" fmla="*/ 0 h 28"/>
                <a:gd name="T2" fmla="*/ 12 w 28"/>
                <a:gd name="T3" fmla="*/ 0 h 28"/>
                <a:gd name="T4" fmla="*/ 0 w 28"/>
                <a:gd name="T5" fmla="*/ 28 h 28"/>
                <a:gd name="T6" fmla="*/ 24 w 28"/>
                <a:gd name="T7" fmla="*/ 26 h 28"/>
                <a:gd name="T8" fmla="*/ 25 w 28"/>
                <a:gd name="T9" fmla="*/ 24 h 28"/>
                <a:gd name="T10" fmla="*/ 23 w 28"/>
                <a:gd name="T11" fmla="*/ 5 h 28"/>
                <a:gd name="T12" fmla="*/ 15 w 2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1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3"/>
                    <a:pt x="28" y="12"/>
                    <a:pt x="23" y="5"/>
                  </a:cubicBezTo>
                  <a:cubicBezTo>
                    <a:pt x="21" y="3"/>
                    <a:pt x="18" y="1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93"/>
            <p:cNvSpPr>
              <a:spLocks/>
            </p:cNvSpPr>
            <p:nvPr/>
          </p:nvSpPr>
          <p:spPr bwMode="auto">
            <a:xfrm>
              <a:off x="4684713" y="2168525"/>
              <a:ext cx="19050" cy="19050"/>
            </a:xfrm>
            <a:custGeom>
              <a:avLst/>
              <a:gdLst>
                <a:gd name="T0" fmla="*/ 26 w 29"/>
                <a:gd name="T1" fmla="*/ 28 h 28"/>
                <a:gd name="T2" fmla="*/ 27 w 29"/>
                <a:gd name="T3" fmla="*/ 24 h 28"/>
                <a:gd name="T4" fmla="*/ 25 w 29"/>
                <a:gd name="T5" fmla="*/ 5 h 28"/>
                <a:gd name="T6" fmla="*/ 16 w 29"/>
                <a:gd name="T7" fmla="*/ 0 h 28"/>
                <a:gd name="T8" fmla="*/ 15 w 29"/>
                <a:gd name="T9" fmla="*/ 0 h 28"/>
                <a:gd name="T10" fmla="*/ 0 w 29"/>
                <a:gd name="T11" fmla="*/ 13 h 28"/>
                <a:gd name="T12" fmla="*/ 26 w 29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8">
                  <a:moveTo>
                    <a:pt x="26" y="28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27" y="22"/>
                    <a:pt x="29" y="12"/>
                    <a:pt x="25" y="5"/>
                  </a:cubicBezTo>
                  <a:cubicBezTo>
                    <a:pt x="23" y="2"/>
                    <a:pt x="20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2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94"/>
            <p:cNvSpPr>
              <a:spLocks/>
            </p:cNvSpPr>
            <p:nvPr/>
          </p:nvSpPr>
          <p:spPr bwMode="auto">
            <a:xfrm>
              <a:off x="2900363" y="1593850"/>
              <a:ext cx="19050" cy="28575"/>
            </a:xfrm>
            <a:custGeom>
              <a:avLst/>
              <a:gdLst>
                <a:gd name="T0" fmla="*/ 9 w 28"/>
                <a:gd name="T1" fmla="*/ 26 h 42"/>
                <a:gd name="T2" fmla="*/ 11 w 28"/>
                <a:gd name="T3" fmla="*/ 27 h 42"/>
                <a:gd name="T4" fmla="*/ 11 w 28"/>
                <a:gd name="T5" fmla="*/ 30 h 42"/>
                <a:gd name="T6" fmla="*/ 17 w 28"/>
                <a:gd name="T7" fmla="*/ 42 h 42"/>
                <a:gd name="T8" fmla="*/ 19 w 28"/>
                <a:gd name="T9" fmla="*/ 42 h 42"/>
                <a:gd name="T10" fmla="*/ 26 w 28"/>
                <a:gd name="T11" fmla="*/ 37 h 42"/>
                <a:gd name="T12" fmla="*/ 25 w 28"/>
                <a:gd name="T13" fmla="*/ 27 h 42"/>
                <a:gd name="T14" fmla="*/ 19 w 28"/>
                <a:gd name="T15" fmla="*/ 23 h 42"/>
                <a:gd name="T16" fmla="*/ 21 w 28"/>
                <a:gd name="T17" fmla="*/ 20 h 42"/>
                <a:gd name="T18" fmla="*/ 20 w 28"/>
                <a:gd name="T19" fmla="*/ 6 h 42"/>
                <a:gd name="T20" fmla="*/ 9 w 28"/>
                <a:gd name="T21" fmla="*/ 1 h 42"/>
                <a:gd name="T22" fmla="*/ 1 w 28"/>
                <a:gd name="T23" fmla="*/ 10 h 42"/>
                <a:gd name="T24" fmla="*/ 9 w 28"/>
                <a:gd name="T25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42">
                  <a:moveTo>
                    <a:pt x="9" y="26"/>
                  </a:moveTo>
                  <a:cubicBezTo>
                    <a:pt x="10" y="27"/>
                    <a:pt x="11" y="27"/>
                    <a:pt x="11" y="27"/>
                  </a:cubicBezTo>
                  <a:cubicBezTo>
                    <a:pt x="11" y="28"/>
                    <a:pt x="11" y="29"/>
                    <a:pt x="11" y="30"/>
                  </a:cubicBezTo>
                  <a:cubicBezTo>
                    <a:pt x="10" y="35"/>
                    <a:pt x="12" y="41"/>
                    <a:pt x="17" y="42"/>
                  </a:cubicBezTo>
                  <a:cubicBezTo>
                    <a:pt x="18" y="42"/>
                    <a:pt x="18" y="42"/>
                    <a:pt x="19" y="42"/>
                  </a:cubicBezTo>
                  <a:cubicBezTo>
                    <a:pt x="22" y="42"/>
                    <a:pt x="25" y="40"/>
                    <a:pt x="26" y="37"/>
                  </a:cubicBezTo>
                  <a:cubicBezTo>
                    <a:pt x="28" y="34"/>
                    <a:pt x="27" y="30"/>
                    <a:pt x="25" y="27"/>
                  </a:cubicBezTo>
                  <a:cubicBezTo>
                    <a:pt x="24" y="24"/>
                    <a:pt x="22" y="23"/>
                    <a:pt x="19" y="23"/>
                  </a:cubicBezTo>
                  <a:cubicBezTo>
                    <a:pt x="20" y="22"/>
                    <a:pt x="20" y="21"/>
                    <a:pt x="21" y="20"/>
                  </a:cubicBezTo>
                  <a:cubicBezTo>
                    <a:pt x="23" y="16"/>
                    <a:pt x="22" y="10"/>
                    <a:pt x="20" y="6"/>
                  </a:cubicBezTo>
                  <a:cubicBezTo>
                    <a:pt x="17" y="2"/>
                    <a:pt x="13" y="0"/>
                    <a:pt x="9" y="1"/>
                  </a:cubicBezTo>
                  <a:cubicBezTo>
                    <a:pt x="4" y="1"/>
                    <a:pt x="1" y="5"/>
                    <a:pt x="1" y="10"/>
                  </a:cubicBezTo>
                  <a:cubicBezTo>
                    <a:pt x="0" y="17"/>
                    <a:pt x="3" y="25"/>
                    <a:pt x="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b="0" dirty="0">
                <a:latin typeface="Gotham Rounded Medium" charset="0"/>
                <a:ea typeface="Gotham Rounded Medium" charset="0"/>
                <a:cs typeface="Gotham Rounded Medium" charset="0"/>
              </a:rPr>
              <a:t>Nutanix mitigates risk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3040" y="3664689"/>
            <a:ext cx="3134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otham Rounded Book"/>
                <a:ea typeface="+mn-ea"/>
                <a:cs typeface="Gotham Rounded Book"/>
              </a:rPr>
              <a:t>1750+</a:t>
            </a:r>
            <a:r>
              <a:rPr lang="en-US" sz="2000" b="1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otham Rounded Book"/>
                <a:ea typeface="+mn-ea"/>
                <a:cs typeface="Gotham Rounded Book"/>
              </a:rPr>
              <a:t> customers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otham Rounded Book"/>
                <a:ea typeface="+mn-ea"/>
                <a:cs typeface="Gotham Rounded Book"/>
              </a:rPr>
              <a:t>Over </a:t>
            </a:r>
            <a:r>
              <a:rPr lang="en-US" sz="3200" b="1" dirty="0">
                <a:solidFill>
                  <a:schemeClr val="accent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otham Rounded Book"/>
                <a:ea typeface="+mn-ea"/>
                <a:cs typeface="Gotham Rounded Book"/>
              </a:rPr>
              <a:t>70</a:t>
            </a:r>
            <a:r>
              <a:rPr lang="en-US" sz="2000" b="1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otham Rounded Book"/>
                <a:ea typeface="+mn-ea"/>
                <a:cs typeface="Gotham Rounded Book"/>
              </a:rPr>
              <a:t> countries </a:t>
            </a:r>
          </a:p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otham Rounded Book"/>
                <a:ea typeface="+mn-ea"/>
                <a:cs typeface="Gotham Rounded Book"/>
              </a:rPr>
              <a:t>6</a:t>
            </a:r>
            <a:r>
              <a:rPr lang="en-US" sz="2000" b="1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otham Rounded Book"/>
                <a:ea typeface="+mn-ea"/>
                <a:cs typeface="Gotham Rounded Book"/>
              </a:rPr>
              <a:t> continents</a:t>
            </a:r>
          </a:p>
        </p:txBody>
      </p:sp>
      <p:sp>
        <p:nvSpPr>
          <p:cNvPr id="17" name="TextBox 16"/>
          <p:cNvSpPr txBox="1"/>
          <p:nvPr/>
        </p:nvSpPr>
        <p:spPr bwMode="gray">
          <a:xfrm>
            <a:off x="433121" y="1513710"/>
            <a:ext cx="8238293" cy="898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450"/>
              </a:spcAft>
            </a:pPr>
            <a:r>
              <a:rPr lang="en-US" sz="2400" b="1" spc="-38" dirty="0">
                <a:solidFill>
                  <a:schemeClr val="accent1"/>
                </a:solidFill>
                <a:latin typeface="Gotham Rounded Book"/>
                <a:cs typeface="Gotham Rounded Book"/>
              </a:rPr>
              <a:t>Make datacenter infrastructure invisible, elevating IT to focus on applications and services </a:t>
            </a:r>
            <a:endParaRPr lang="en-US" sz="2400" spc="-38" dirty="0">
              <a:solidFill>
                <a:schemeClr val="tx2"/>
              </a:solidFill>
              <a:latin typeface="Gotham Rounded Book"/>
              <a:cs typeface="Gotham Rounded Book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17788" y="3595672"/>
            <a:ext cx="239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  <a:ea typeface="+mn-ea"/>
                <a:cs typeface="Gotham Rounded Book"/>
              </a:rPr>
              <a:t>Founded in </a:t>
            </a:r>
            <a:r>
              <a:rPr lang="en-US" b="1" dirty="0">
                <a:solidFill>
                  <a:srgbClr val="024394"/>
                </a:solidFill>
                <a:latin typeface="Gotham Rounded Book"/>
                <a:ea typeface="+mn-ea"/>
                <a:cs typeface="Gotham Rounded Book"/>
              </a:rPr>
              <a:t>2009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17788" y="4288949"/>
            <a:ext cx="305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Gotham Rounded Book"/>
                <a:ea typeface="+mn-ea"/>
                <a:cs typeface="Gotham Rounded Book"/>
              </a:rPr>
              <a:t>91 </a:t>
            </a:r>
            <a:r>
              <a:rPr lang="en-US" b="1" dirty="0">
                <a:solidFill>
                  <a:srgbClr val="024394"/>
                </a:solidFill>
                <a:latin typeface="Gotham Rounded Book"/>
                <a:ea typeface="+mn-ea"/>
                <a:cs typeface="Gotham Rounded Book"/>
              </a:rPr>
              <a:t>Net Promoter Score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Gotham Rounded Book"/>
              <a:ea typeface="+mn-ea"/>
              <a:cs typeface="Gotham Rounded Book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17788" y="4911678"/>
            <a:ext cx="239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24394"/>
                </a:solidFill>
                <a:latin typeface="Gotham Rounded Book"/>
                <a:ea typeface="+mn-ea"/>
                <a:cs typeface="Gotham Rounded Book"/>
              </a:rPr>
              <a:t>1100+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  <a:ea typeface="+mn-ea"/>
                <a:cs typeface="Gotham Rounded Book"/>
              </a:rPr>
              <a:t>employees</a:t>
            </a:r>
          </a:p>
        </p:txBody>
      </p:sp>
      <p:grpSp>
        <p:nvGrpSpPr>
          <p:cNvPr id="144" name="Group 143"/>
          <p:cNvGrpSpPr/>
          <p:nvPr/>
        </p:nvGrpSpPr>
        <p:grpSpPr>
          <a:xfrm>
            <a:off x="5364447" y="3586867"/>
            <a:ext cx="492125" cy="484188"/>
            <a:chOff x="3887788" y="3268663"/>
            <a:chExt cx="492125" cy="484188"/>
          </a:xfrm>
        </p:grpSpPr>
        <p:sp>
          <p:nvSpPr>
            <p:cNvPr id="145" name="Freeform 123"/>
            <p:cNvSpPr>
              <a:spLocks/>
            </p:cNvSpPr>
            <p:nvPr/>
          </p:nvSpPr>
          <p:spPr bwMode="auto">
            <a:xfrm>
              <a:off x="3987800" y="3270251"/>
              <a:ext cx="46038" cy="111125"/>
            </a:xfrm>
            <a:custGeom>
              <a:avLst/>
              <a:gdLst>
                <a:gd name="T0" fmla="*/ 38 w 66"/>
                <a:gd name="T1" fmla="*/ 161 h 161"/>
                <a:gd name="T2" fmla="*/ 66 w 66"/>
                <a:gd name="T3" fmla="*/ 133 h 161"/>
                <a:gd name="T4" fmla="*/ 66 w 66"/>
                <a:gd name="T5" fmla="*/ 27 h 161"/>
                <a:gd name="T6" fmla="*/ 38 w 66"/>
                <a:gd name="T7" fmla="*/ 0 h 161"/>
                <a:gd name="T8" fmla="*/ 28 w 66"/>
                <a:gd name="T9" fmla="*/ 0 h 161"/>
                <a:gd name="T10" fmla="*/ 0 w 66"/>
                <a:gd name="T11" fmla="*/ 27 h 161"/>
                <a:gd name="T12" fmla="*/ 0 w 66"/>
                <a:gd name="T13" fmla="*/ 133 h 161"/>
                <a:gd name="T14" fmla="*/ 28 w 66"/>
                <a:gd name="T15" fmla="*/ 161 h 161"/>
                <a:gd name="T16" fmla="*/ 38 w 66"/>
                <a:gd name="T1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61">
                  <a:moveTo>
                    <a:pt x="38" y="161"/>
                  </a:moveTo>
                  <a:cubicBezTo>
                    <a:pt x="53" y="161"/>
                    <a:pt x="66" y="148"/>
                    <a:pt x="66" y="133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6" y="12"/>
                    <a:pt x="53" y="0"/>
                    <a:pt x="3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2"/>
                    <a:pt x="0" y="27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8"/>
                    <a:pt x="13" y="161"/>
                    <a:pt x="28" y="161"/>
                  </a:cubicBezTo>
                  <a:lnTo>
                    <a:pt x="38" y="161"/>
                  </a:lnTo>
                  <a:close/>
                </a:path>
              </a:pathLst>
            </a:custGeom>
            <a:solidFill>
              <a:srgbClr val="024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4"/>
            <p:cNvSpPr>
              <a:spLocks/>
            </p:cNvSpPr>
            <p:nvPr/>
          </p:nvSpPr>
          <p:spPr bwMode="auto">
            <a:xfrm>
              <a:off x="4237038" y="3268663"/>
              <a:ext cx="46038" cy="112713"/>
            </a:xfrm>
            <a:custGeom>
              <a:avLst/>
              <a:gdLst>
                <a:gd name="T0" fmla="*/ 38 w 66"/>
                <a:gd name="T1" fmla="*/ 161 h 161"/>
                <a:gd name="T2" fmla="*/ 66 w 66"/>
                <a:gd name="T3" fmla="*/ 133 h 161"/>
                <a:gd name="T4" fmla="*/ 66 w 66"/>
                <a:gd name="T5" fmla="*/ 28 h 161"/>
                <a:gd name="T6" fmla="*/ 38 w 66"/>
                <a:gd name="T7" fmla="*/ 0 h 161"/>
                <a:gd name="T8" fmla="*/ 28 w 66"/>
                <a:gd name="T9" fmla="*/ 0 h 161"/>
                <a:gd name="T10" fmla="*/ 0 w 66"/>
                <a:gd name="T11" fmla="*/ 28 h 161"/>
                <a:gd name="T12" fmla="*/ 0 w 66"/>
                <a:gd name="T13" fmla="*/ 133 h 161"/>
                <a:gd name="T14" fmla="*/ 28 w 66"/>
                <a:gd name="T15" fmla="*/ 161 h 161"/>
                <a:gd name="T16" fmla="*/ 38 w 66"/>
                <a:gd name="T1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61">
                  <a:moveTo>
                    <a:pt x="38" y="161"/>
                  </a:moveTo>
                  <a:cubicBezTo>
                    <a:pt x="54" y="161"/>
                    <a:pt x="66" y="149"/>
                    <a:pt x="66" y="13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12"/>
                    <a:pt x="54" y="0"/>
                    <a:pt x="3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9"/>
                    <a:pt x="13" y="161"/>
                    <a:pt x="28" y="161"/>
                  </a:cubicBezTo>
                  <a:lnTo>
                    <a:pt x="38" y="161"/>
                  </a:lnTo>
                  <a:close/>
                </a:path>
              </a:pathLst>
            </a:custGeom>
            <a:solidFill>
              <a:srgbClr val="024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5"/>
            <p:cNvSpPr>
              <a:spLocks noEditPoints="1"/>
            </p:cNvSpPr>
            <p:nvPr/>
          </p:nvSpPr>
          <p:spPr bwMode="auto">
            <a:xfrm>
              <a:off x="3887788" y="3308351"/>
              <a:ext cx="492125" cy="444500"/>
            </a:xfrm>
            <a:custGeom>
              <a:avLst/>
              <a:gdLst>
                <a:gd name="T0" fmla="*/ 662 w 707"/>
                <a:gd name="T1" fmla="*/ 0 h 638"/>
                <a:gd name="T2" fmla="*/ 591 w 707"/>
                <a:gd name="T3" fmla="*/ 0 h 638"/>
                <a:gd name="T4" fmla="*/ 591 w 707"/>
                <a:gd name="T5" fmla="*/ 84 h 638"/>
                <a:gd name="T6" fmla="*/ 540 w 707"/>
                <a:gd name="T7" fmla="*/ 127 h 638"/>
                <a:gd name="T8" fmla="*/ 530 w 707"/>
                <a:gd name="T9" fmla="*/ 127 h 638"/>
                <a:gd name="T10" fmla="*/ 480 w 707"/>
                <a:gd name="T11" fmla="*/ 76 h 638"/>
                <a:gd name="T12" fmla="*/ 480 w 707"/>
                <a:gd name="T13" fmla="*/ 0 h 638"/>
                <a:gd name="T14" fmla="*/ 234 w 707"/>
                <a:gd name="T15" fmla="*/ 0 h 638"/>
                <a:gd name="T16" fmla="*/ 234 w 707"/>
                <a:gd name="T17" fmla="*/ 77 h 638"/>
                <a:gd name="T18" fmla="*/ 183 w 707"/>
                <a:gd name="T19" fmla="*/ 127 h 638"/>
                <a:gd name="T20" fmla="*/ 173 w 707"/>
                <a:gd name="T21" fmla="*/ 127 h 638"/>
                <a:gd name="T22" fmla="*/ 122 w 707"/>
                <a:gd name="T23" fmla="*/ 77 h 638"/>
                <a:gd name="T24" fmla="*/ 122 w 707"/>
                <a:gd name="T25" fmla="*/ 0 h 638"/>
                <a:gd name="T26" fmla="*/ 45 w 707"/>
                <a:gd name="T27" fmla="*/ 0 h 638"/>
                <a:gd name="T28" fmla="*/ 0 w 707"/>
                <a:gd name="T29" fmla="*/ 45 h 638"/>
                <a:gd name="T30" fmla="*/ 0 w 707"/>
                <a:gd name="T31" fmla="*/ 592 h 638"/>
                <a:gd name="T32" fmla="*/ 45 w 707"/>
                <a:gd name="T33" fmla="*/ 638 h 638"/>
                <a:gd name="T34" fmla="*/ 662 w 707"/>
                <a:gd name="T35" fmla="*/ 638 h 638"/>
                <a:gd name="T36" fmla="*/ 707 w 707"/>
                <a:gd name="T37" fmla="*/ 592 h 638"/>
                <a:gd name="T38" fmla="*/ 707 w 707"/>
                <a:gd name="T39" fmla="*/ 45 h 638"/>
                <a:gd name="T40" fmla="*/ 662 w 707"/>
                <a:gd name="T41" fmla="*/ 0 h 638"/>
                <a:gd name="T42" fmla="*/ 662 w 707"/>
                <a:gd name="T43" fmla="*/ 592 h 638"/>
                <a:gd name="T44" fmla="*/ 45 w 707"/>
                <a:gd name="T45" fmla="*/ 592 h 638"/>
                <a:gd name="T46" fmla="*/ 45 w 707"/>
                <a:gd name="T47" fmla="*/ 179 h 638"/>
                <a:gd name="T48" fmla="*/ 662 w 707"/>
                <a:gd name="T49" fmla="*/ 179 h 638"/>
                <a:gd name="T50" fmla="*/ 662 w 707"/>
                <a:gd name="T51" fmla="*/ 592 h 638"/>
                <a:gd name="T52" fmla="*/ 662 w 707"/>
                <a:gd name="T53" fmla="*/ 59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7" h="638">
                  <a:moveTo>
                    <a:pt x="662" y="0"/>
                  </a:moveTo>
                  <a:cubicBezTo>
                    <a:pt x="591" y="0"/>
                    <a:pt x="591" y="0"/>
                    <a:pt x="591" y="0"/>
                  </a:cubicBezTo>
                  <a:cubicBezTo>
                    <a:pt x="591" y="84"/>
                    <a:pt x="591" y="84"/>
                    <a:pt x="591" y="84"/>
                  </a:cubicBezTo>
                  <a:cubicBezTo>
                    <a:pt x="591" y="111"/>
                    <a:pt x="568" y="127"/>
                    <a:pt x="540" y="127"/>
                  </a:cubicBezTo>
                  <a:cubicBezTo>
                    <a:pt x="530" y="127"/>
                    <a:pt x="530" y="127"/>
                    <a:pt x="530" y="127"/>
                  </a:cubicBezTo>
                  <a:cubicBezTo>
                    <a:pt x="502" y="127"/>
                    <a:pt x="480" y="104"/>
                    <a:pt x="480" y="76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4" y="105"/>
                    <a:pt x="211" y="127"/>
                    <a:pt x="183" y="127"/>
                  </a:cubicBezTo>
                  <a:cubicBezTo>
                    <a:pt x="173" y="127"/>
                    <a:pt x="173" y="127"/>
                    <a:pt x="173" y="127"/>
                  </a:cubicBezTo>
                  <a:cubicBezTo>
                    <a:pt x="145" y="127"/>
                    <a:pt x="122" y="105"/>
                    <a:pt x="122" y="77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592"/>
                    <a:pt x="0" y="592"/>
                    <a:pt x="0" y="592"/>
                  </a:cubicBezTo>
                  <a:cubicBezTo>
                    <a:pt x="0" y="617"/>
                    <a:pt x="20" y="638"/>
                    <a:pt x="45" y="638"/>
                  </a:cubicBezTo>
                  <a:cubicBezTo>
                    <a:pt x="662" y="638"/>
                    <a:pt x="662" y="638"/>
                    <a:pt x="662" y="638"/>
                  </a:cubicBezTo>
                  <a:cubicBezTo>
                    <a:pt x="687" y="638"/>
                    <a:pt x="707" y="617"/>
                    <a:pt x="707" y="592"/>
                  </a:cubicBezTo>
                  <a:cubicBezTo>
                    <a:pt x="707" y="45"/>
                    <a:pt x="707" y="45"/>
                    <a:pt x="707" y="45"/>
                  </a:cubicBezTo>
                  <a:cubicBezTo>
                    <a:pt x="707" y="20"/>
                    <a:pt x="687" y="0"/>
                    <a:pt x="662" y="0"/>
                  </a:cubicBezTo>
                  <a:close/>
                  <a:moveTo>
                    <a:pt x="662" y="592"/>
                  </a:moveTo>
                  <a:cubicBezTo>
                    <a:pt x="45" y="592"/>
                    <a:pt x="45" y="592"/>
                    <a:pt x="45" y="592"/>
                  </a:cubicBezTo>
                  <a:cubicBezTo>
                    <a:pt x="45" y="179"/>
                    <a:pt x="45" y="179"/>
                    <a:pt x="45" y="179"/>
                  </a:cubicBezTo>
                  <a:cubicBezTo>
                    <a:pt x="662" y="179"/>
                    <a:pt x="662" y="179"/>
                    <a:pt x="662" y="179"/>
                  </a:cubicBezTo>
                  <a:cubicBezTo>
                    <a:pt x="662" y="592"/>
                    <a:pt x="662" y="592"/>
                    <a:pt x="662" y="592"/>
                  </a:cubicBezTo>
                  <a:cubicBezTo>
                    <a:pt x="662" y="592"/>
                    <a:pt x="662" y="592"/>
                    <a:pt x="662" y="592"/>
                  </a:cubicBezTo>
                  <a:close/>
                </a:path>
              </a:pathLst>
            </a:custGeom>
            <a:solidFill>
              <a:srgbClr val="024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6"/>
            <p:cNvSpPr>
              <a:spLocks/>
            </p:cNvSpPr>
            <p:nvPr/>
          </p:nvSpPr>
          <p:spPr bwMode="auto">
            <a:xfrm>
              <a:off x="4144963" y="3473451"/>
              <a:ext cx="65088" cy="57150"/>
            </a:xfrm>
            <a:custGeom>
              <a:avLst/>
              <a:gdLst>
                <a:gd name="T0" fmla="*/ 6 w 93"/>
                <a:gd name="T1" fmla="*/ 82 h 82"/>
                <a:gd name="T2" fmla="*/ 87 w 93"/>
                <a:gd name="T3" fmla="*/ 82 h 82"/>
                <a:gd name="T4" fmla="*/ 93 w 93"/>
                <a:gd name="T5" fmla="*/ 76 h 82"/>
                <a:gd name="T6" fmla="*/ 93 w 93"/>
                <a:gd name="T7" fmla="*/ 6 h 82"/>
                <a:gd name="T8" fmla="*/ 87 w 93"/>
                <a:gd name="T9" fmla="*/ 0 h 82"/>
                <a:gd name="T10" fmla="*/ 6 w 93"/>
                <a:gd name="T11" fmla="*/ 0 h 82"/>
                <a:gd name="T12" fmla="*/ 0 w 93"/>
                <a:gd name="T13" fmla="*/ 6 h 82"/>
                <a:gd name="T14" fmla="*/ 0 w 93"/>
                <a:gd name="T15" fmla="*/ 76 h 82"/>
                <a:gd name="T16" fmla="*/ 6 w 93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2">
                  <a:moveTo>
                    <a:pt x="6" y="82"/>
                  </a:moveTo>
                  <a:cubicBezTo>
                    <a:pt x="87" y="82"/>
                    <a:pt x="87" y="82"/>
                    <a:pt x="87" y="82"/>
                  </a:cubicBezTo>
                  <a:cubicBezTo>
                    <a:pt x="91" y="82"/>
                    <a:pt x="93" y="79"/>
                    <a:pt x="93" y="7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2"/>
                    <a:pt x="91" y="0"/>
                    <a:pt x="8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9"/>
                    <a:pt x="3" y="82"/>
                    <a:pt x="6" y="82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7"/>
            <p:cNvSpPr>
              <a:spLocks/>
            </p:cNvSpPr>
            <p:nvPr/>
          </p:nvSpPr>
          <p:spPr bwMode="auto">
            <a:xfrm>
              <a:off x="4238625" y="3473451"/>
              <a:ext cx="65088" cy="57150"/>
            </a:xfrm>
            <a:custGeom>
              <a:avLst/>
              <a:gdLst>
                <a:gd name="T0" fmla="*/ 87 w 93"/>
                <a:gd name="T1" fmla="*/ 0 h 82"/>
                <a:gd name="T2" fmla="*/ 6 w 93"/>
                <a:gd name="T3" fmla="*/ 0 h 82"/>
                <a:gd name="T4" fmla="*/ 0 w 93"/>
                <a:gd name="T5" fmla="*/ 6 h 82"/>
                <a:gd name="T6" fmla="*/ 0 w 93"/>
                <a:gd name="T7" fmla="*/ 76 h 82"/>
                <a:gd name="T8" fmla="*/ 6 w 93"/>
                <a:gd name="T9" fmla="*/ 82 h 82"/>
                <a:gd name="T10" fmla="*/ 87 w 93"/>
                <a:gd name="T11" fmla="*/ 82 h 82"/>
                <a:gd name="T12" fmla="*/ 93 w 93"/>
                <a:gd name="T13" fmla="*/ 76 h 82"/>
                <a:gd name="T14" fmla="*/ 93 w 93"/>
                <a:gd name="T15" fmla="*/ 6 h 82"/>
                <a:gd name="T16" fmla="*/ 87 w 93"/>
                <a:gd name="T1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2">
                  <a:moveTo>
                    <a:pt x="8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9"/>
                    <a:pt x="3" y="82"/>
                    <a:pt x="6" y="8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90" y="82"/>
                    <a:pt x="93" y="79"/>
                    <a:pt x="93" y="7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2"/>
                    <a:pt x="90" y="0"/>
                    <a:pt x="87" y="0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28"/>
            <p:cNvSpPr>
              <a:spLocks/>
            </p:cNvSpPr>
            <p:nvPr/>
          </p:nvSpPr>
          <p:spPr bwMode="auto">
            <a:xfrm>
              <a:off x="3960813" y="3552826"/>
              <a:ext cx="65088" cy="57150"/>
            </a:xfrm>
            <a:custGeom>
              <a:avLst/>
              <a:gdLst>
                <a:gd name="T0" fmla="*/ 87 w 93"/>
                <a:gd name="T1" fmla="*/ 0 h 82"/>
                <a:gd name="T2" fmla="*/ 6 w 93"/>
                <a:gd name="T3" fmla="*/ 0 h 82"/>
                <a:gd name="T4" fmla="*/ 0 w 93"/>
                <a:gd name="T5" fmla="*/ 6 h 82"/>
                <a:gd name="T6" fmla="*/ 0 w 93"/>
                <a:gd name="T7" fmla="*/ 76 h 82"/>
                <a:gd name="T8" fmla="*/ 6 w 93"/>
                <a:gd name="T9" fmla="*/ 82 h 82"/>
                <a:gd name="T10" fmla="*/ 87 w 93"/>
                <a:gd name="T11" fmla="*/ 82 h 82"/>
                <a:gd name="T12" fmla="*/ 93 w 93"/>
                <a:gd name="T13" fmla="*/ 76 h 82"/>
                <a:gd name="T14" fmla="*/ 93 w 93"/>
                <a:gd name="T15" fmla="*/ 6 h 82"/>
                <a:gd name="T16" fmla="*/ 87 w 93"/>
                <a:gd name="T1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2">
                  <a:moveTo>
                    <a:pt x="8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3" y="82"/>
                    <a:pt x="6" y="8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90" y="82"/>
                    <a:pt x="93" y="80"/>
                    <a:pt x="93" y="7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3"/>
                    <a:pt x="90" y="0"/>
                    <a:pt x="87" y="0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29"/>
            <p:cNvSpPr>
              <a:spLocks/>
            </p:cNvSpPr>
            <p:nvPr/>
          </p:nvSpPr>
          <p:spPr bwMode="auto">
            <a:xfrm>
              <a:off x="4054475" y="3552826"/>
              <a:ext cx="63500" cy="57150"/>
            </a:xfrm>
            <a:custGeom>
              <a:avLst/>
              <a:gdLst>
                <a:gd name="T0" fmla="*/ 87 w 93"/>
                <a:gd name="T1" fmla="*/ 0 h 82"/>
                <a:gd name="T2" fmla="*/ 6 w 93"/>
                <a:gd name="T3" fmla="*/ 0 h 82"/>
                <a:gd name="T4" fmla="*/ 0 w 93"/>
                <a:gd name="T5" fmla="*/ 6 h 82"/>
                <a:gd name="T6" fmla="*/ 0 w 93"/>
                <a:gd name="T7" fmla="*/ 76 h 82"/>
                <a:gd name="T8" fmla="*/ 6 w 93"/>
                <a:gd name="T9" fmla="*/ 82 h 82"/>
                <a:gd name="T10" fmla="*/ 87 w 93"/>
                <a:gd name="T11" fmla="*/ 82 h 82"/>
                <a:gd name="T12" fmla="*/ 93 w 93"/>
                <a:gd name="T13" fmla="*/ 76 h 82"/>
                <a:gd name="T14" fmla="*/ 93 w 93"/>
                <a:gd name="T15" fmla="*/ 6 h 82"/>
                <a:gd name="T16" fmla="*/ 87 w 93"/>
                <a:gd name="T1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2">
                  <a:moveTo>
                    <a:pt x="8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2" y="82"/>
                    <a:pt x="6" y="8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90" y="82"/>
                    <a:pt x="93" y="80"/>
                    <a:pt x="93" y="7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3"/>
                    <a:pt x="90" y="0"/>
                    <a:pt x="87" y="0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30"/>
            <p:cNvSpPr>
              <a:spLocks/>
            </p:cNvSpPr>
            <p:nvPr/>
          </p:nvSpPr>
          <p:spPr bwMode="auto">
            <a:xfrm>
              <a:off x="4144963" y="3552826"/>
              <a:ext cx="65088" cy="57150"/>
            </a:xfrm>
            <a:custGeom>
              <a:avLst/>
              <a:gdLst>
                <a:gd name="T0" fmla="*/ 6 w 93"/>
                <a:gd name="T1" fmla="*/ 82 h 82"/>
                <a:gd name="T2" fmla="*/ 87 w 93"/>
                <a:gd name="T3" fmla="*/ 82 h 82"/>
                <a:gd name="T4" fmla="*/ 93 w 93"/>
                <a:gd name="T5" fmla="*/ 76 h 82"/>
                <a:gd name="T6" fmla="*/ 93 w 93"/>
                <a:gd name="T7" fmla="*/ 6 h 82"/>
                <a:gd name="T8" fmla="*/ 87 w 93"/>
                <a:gd name="T9" fmla="*/ 0 h 82"/>
                <a:gd name="T10" fmla="*/ 6 w 93"/>
                <a:gd name="T11" fmla="*/ 0 h 82"/>
                <a:gd name="T12" fmla="*/ 0 w 93"/>
                <a:gd name="T13" fmla="*/ 6 h 82"/>
                <a:gd name="T14" fmla="*/ 0 w 93"/>
                <a:gd name="T15" fmla="*/ 76 h 82"/>
                <a:gd name="T16" fmla="*/ 6 w 93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2">
                  <a:moveTo>
                    <a:pt x="6" y="82"/>
                  </a:moveTo>
                  <a:cubicBezTo>
                    <a:pt x="87" y="82"/>
                    <a:pt x="87" y="82"/>
                    <a:pt x="87" y="82"/>
                  </a:cubicBezTo>
                  <a:cubicBezTo>
                    <a:pt x="91" y="82"/>
                    <a:pt x="93" y="80"/>
                    <a:pt x="93" y="7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3"/>
                    <a:pt x="91" y="0"/>
                    <a:pt x="8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3" y="82"/>
                    <a:pt x="6" y="82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1"/>
            <p:cNvSpPr>
              <a:spLocks/>
            </p:cNvSpPr>
            <p:nvPr/>
          </p:nvSpPr>
          <p:spPr bwMode="auto">
            <a:xfrm>
              <a:off x="4238625" y="3552826"/>
              <a:ext cx="65088" cy="57150"/>
            </a:xfrm>
            <a:custGeom>
              <a:avLst/>
              <a:gdLst>
                <a:gd name="T0" fmla="*/ 87 w 93"/>
                <a:gd name="T1" fmla="*/ 0 h 82"/>
                <a:gd name="T2" fmla="*/ 6 w 93"/>
                <a:gd name="T3" fmla="*/ 0 h 82"/>
                <a:gd name="T4" fmla="*/ 0 w 93"/>
                <a:gd name="T5" fmla="*/ 6 h 82"/>
                <a:gd name="T6" fmla="*/ 0 w 93"/>
                <a:gd name="T7" fmla="*/ 76 h 82"/>
                <a:gd name="T8" fmla="*/ 6 w 93"/>
                <a:gd name="T9" fmla="*/ 82 h 82"/>
                <a:gd name="T10" fmla="*/ 87 w 93"/>
                <a:gd name="T11" fmla="*/ 82 h 82"/>
                <a:gd name="T12" fmla="*/ 93 w 93"/>
                <a:gd name="T13" fmla="*/ 76 h 82"/>
                <a:gd name="T14" fmla="*/ 93 w 93"/>
                <a:gd name="T15" fmla="*/ 6 h 82"/>
                <a:gd name="T16" fmla="*/ 87 w 93"/>
                <a:gd name="T1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2">
                  <a:moveTo>
                    <a:pt x="8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3" y="82"/>
                    <a:pt x="6" y="8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90" y="82"/>
                    <a:pt x="93" y="80"/>
                    <a:pt x="93" y="7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3"/>
                    <a:pt x="90" y="0"/>
                    <a:pt x="87" y="0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2"/>
            <p:cNvSpPr>
              <a:spLocks/>
            </p:cNvSpPr>
            <p:nvPr/>
          </p:nvSpPr>
          <p:spPr bwMode="auto">
            <a:xfrm>
              <a:off x="3960813" y="3633788"/>
              <a:ext cx="65088" cy="57150"/>
            </a:xfrm>
            <a:custGeom>
              <a:avLst/>
              <a:gdLst>
                <a:gd name="T0" fmla="*/ 87 w 93"/>
                <a:gd name="T1" fmla="*/ 0 h 82"/>
                <a:gd name="T2" fmla="*/ 6 w 93"/>
                <a:gd name="T3" fmla="*/ 0 h 82"/>
                <a:gd name="T4" fmla="*/ 0 w 93"/>
                <a:gd name="T5" fmla="*/ 6 h 82"/>
                <a:gd name="T6" fmla="*/ 0 w 93"/>
                <a:gd name="T7" fmla="*/ 77 h 82"/>
                <a:gd name="T8" fmla="*/ 6 w 93"/>
                <a:gd name="T9" fmla="*/ 82 h 82"/>
                <a:gd name="T10" fmla="*/ 87 w 93"/>
                <a:gd name="T11" fmla="*/ 82 h 82"/>
                <a:gd name="T12" fmla="*/ 93 w 93"/>
                <a:gd name="T13" fmla="*/ 77 h 82"/>
                <a:gd name="T14" fmla="*/ 93 w 93"/>
                <a:gd name="T15" fmla="*/ 6 h 82"/>
                <a:gd name="T16" fmla="*/ 87 w 93"/>
                <a:gd name="T1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2">
                  <a:moveTo>
                    <a:pt x="8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0"/>
                    <a:pt x="3" y="82"/>
                    <a:pt x="6" y="8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90" y="82"/>
                    <a:pt x="93" y="80"/>
                    <a:pt x="93" y="77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3"/>
                    <a:pt x="90" y="0"/>
                    <a:pt x="87" y="0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3"/>
            <p:cNvSpPr>
              <a:spLocks/>
            </p:cNvSpPr>
            <p:nvPr/>
          </p:nvSpPr>
          <p:spPr bwMode="auto">
            <a:xfrm>
              <a:off x="4054475" y="3633788"/>
              <a:ext cx="63500" cy="57150"/>
            </a:xfrm>
            <a:custGeom>
              <a:avLst/>
              <a:gdLst>
                <a:gd name="T0" fmla="*/ 87 w 93"/>
                <a:gd name="T1" fmla="*/ 0 h 82"/>
                <a:gd name="T2" fmla="*/ 6 w 93"/>
                <a:gd name="T3" fmla="*/ 0 h 82"/>
                <a:gd name="T4" fmla="*/ 0 w 93"/>
                <a:gd name="T5" fmla="*/ 6 h 82"/>
                <a:gd name="T6" fmla="*/ 0 w 93"/>
                <a:gd name="T7" fmla="*/ 77 h 82"/>
                <a:gd name="T8" fmla="*/ 6 w 93"/>
                <a:gd name="T9" fmla="*/ 82 h 82"/>
                <a:gd name="T10" fmla="*/ 87 w 93"/>
                <a:gd name="T11" fmla="*/ 82 h 82"/>
                <a:gd name="T12" fmla="*/ 93 w 93"/>
                <a:gd name="T13" fmla="*/ 77 h 82"/>
                <a:gd name="T14" fmla="*/ 93 w 93"/>
                <a:gd name="T15" fmla="*/ 6 h 82"/>
                <a:gd name="T16" fmla="*/ 87 w 93"/>
                <a:gd name="T1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2">
                  <a:moveTo>
                    <a:pt x="8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0"/>
                    <a:pt x="2" y="82"/>
                    <a:pt x="6" y="8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90" y="82"/>
                    <a:pt x="93" y="80"/>
                    <a:pt x="93" y="77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3"/>
                    <a:pt x="90" y="0"/>
                    <a:pt x="87" y="0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34"/>
            <p:cNvSpPr>
              <a:spLocks/>
            </p:cNvSpPr>
            <p:nvPr/>
          </p:nvSpPr>
          <p:spPr bwMode="auto">
            <a:xfrm>
              <a:off x="4144963" y="3633788"/>
              <a:ext cx="65088" cy="57150"/>
            </a:xfrm>
            <a:custGeom>
              <a:avLst/>
              <a:gdLst>
                <a:gd name="T0" fmla="*/ 87 w 93"/>
                <a:gd name="T1" fmla="*/ 0 h 82"/>
                <a:gd name="T2" fmla="*/ 6 w 93"/>
                <a:gd name="T3" fmla="*/ 0 h 82"/>
                <a:gd name="T4" fmla="*/ 0 w 93"/>
                <a:gd name="T5" fmla="*/ 6 h 82"/>
                <a:gd name="T6" fmla="*/ 0 w 93"/>
                <a:gd name="T7" fmla="*/ 77 h 82"/>
                <a:gd name="T8" fmla="*/ 6 w 93"/>
                <a:gd name="T9" fmla="*/ 82 h 82"/>
                <a:gd name="T10" fmla="*/ 87 w 93"/>
                <a:gd name="T11" fmla="*/ 82 h 82"/>
                <a:gd name="T12" fmla="*/ 93 w 93"/>
                <a:gd name="T13" fmla="*/ 77 h 82"/>
                <a:gd name="T14" fmla="*/ 93 w 93"/>
                <a:gd name="T15" fmla="*/ 6 h 82"/>
                <a:gd name="T16" fmla="*/ 87 w 93"/>
                <a:gd name="T1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2">
                  <a:moveTo>
                    <a:pt x="8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0"/>
                    <a:pt x="3" y="82"/>
                    <a:pt x="6" y="8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91" y="82"/>
                    <a:pt x="93" y="80"/>
                    <a:pt x="93" y="77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3"/>
                    <a:pt x="91" y="0"/>
                    <a:pt x="87" y="0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35"/>
            <p:cNvSpPr>
              <a:spLocks/>
            </p:cNvSpPr>
            <p:nvPr/>
          </p:nvSpPr>
          <p:spPr bwMode="auto">
            <a:xfrm>
              <a:off x="4238625" y="3633788"/>
              <a:ext cx="65088" cy="57150"/>
            </a:xfrm>
            <a:custGeom>
              <a:avLst/>
              <a:gdLst>
                <a:gd name="T0" fmla="*/ 87 w 93"/>
                <a:gd name="T1" fmla="*/ 0 h 82"/>
                <a:gd name="T2" fmla="*/ 6 w 93"/>
                <a:gd name="T3" fmla="*/ 0 h 82"/>
                <a:gd name="T4" fmla="*/ 0 w 93"/>
                <a:gd name="T5" fmla="*/ 6 h 82"/>
                <a:gd name="T6" fmla="*/ 0 w 93"/>
                <a:gd name="T7" fmla="*/ 77 h 82"/>
                <a:gd name="T8" fmla="*/ 6 w 93"/>
                <a:gd name="T9" fmla="*/ 82 h 82"/>
                <a:gd name="T10" fmla="*/ 87 w 93"/>
                <a:gd name="T11" fmla="*/ 82 h 82"/>
                <a:gd name="T12" fmla="*/ 93 w 93"/>
                <a:gd name="T13" fmla="*/ 77 h 82"/>
                <a:gd name="T14" fmla="*/ 93 w 93"/>
                <a:gd name="T15" fmla="*/ 6 h 82"/>
                <a:gd name="T16" fmla="*/ 87 w 93"/>
                <a:gd name="T1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2">
                  <a:moveTo>
                    <a:pt x="8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0"/>
                    <a:pt x="3" y="82"/>
                    <a:pt x="6" y="8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90" y="82"/>
                    <a:pt x="93" y="80"/>
                    <a:pt x="93" y="77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3"/>
                    <a:pt x="90" y="0"/>
                    <a:pt x="87" y="0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5306810" y="4883128"/>
            <a:ext cx="598488" cy="492125"/>
            <a:chOff x="2327275" y="3514726"/>
            <a:chExt cx="598488" cy="492125"/>
          </a:xfrm>
        </p:grpSpPr>
        <p:sp>
          <p:nvSpPr>
            <p:cNvPr id="159" name="Oval 155"/>
            <p:cNvSpPr>
              <a:spLocks noChangeArrowheads="1"/>
            </p:cNvSpPr>
            <p:nvPr/>
          </p:nvSpPr>
          <p:spPr bwMode="auto">
            <a:xfrm>
              <a:off x="2835275" y="3676651"/>
              <a:ext cx="68263" cy="68263"/>
            </a:xfrm>
            <a:prstGeom prst="ellipse">
              <a:avLst/>
            </a:prstGeom>
            <a:solidFill>
              <a:srgbClr val="024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Oval 156"/>
            <p:cNvSpPr>
              <a:spLocks noChangeArrowheads="1"/>
            </p:cNvSpPr>
            <p:nvPr/>
          </p:nvSpPr>
          <p:spPr bwMode="auto">
            <a:xfrm>
              <a:off x="2349500" y="3676651"/>
              <a:ext cx="68263" cy="68263"/>
            </a:xfrm>
            <a:prstGeom prst="ellipse">
              <a:avLst/>
            </a:prstGeom>
            <a:solidFill>
              <a:srgbClr val="024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157"/>
            <p:cNvSpPr>
              <a:spLocks noChangeArrowheads="1"/>
            </p:cNvSpPr>
            <p:nvPr/>
          </p:nvSpPr>
          <p:spPr bwMode="auto">
            <a:xfrm>
              <a:off x="2717800" y="3614738"/>
              <a:ext cx="101600" cy="101600"/>
            </a:xfrm>
            <a:prstGeom prst="ellipse">
              <a:avLst/>
            </a:prstGeom>
            <a:solidFill>
              <a:srgbClr val="024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58"/>
            <p:cNvSpPr>
              <a:spLocks/>
            </p:cNvSpPr>
            <p:nvPr/>
          </p:nvSpPr>
          <p:spPr bwMode="auto">
            <a:xfrm>
              <a:off x="2854325" y="3763963"/>
              <a:ext cx="71438" cy="157163"/>
            </a:xfrm>
            <a:custGeom>
              <a:avLst/>
              <a:gdLst>
                <a:gd name="T0" fmla="*/ 22 w 102"/>
                <a:gd name="T1" fmla="*/ 0 h 227"/>
                <a:gd name="T2" fmla="*/ 0 w 102"/>
                <a:gd name="T3" fmla="*/ 4 h 227"/>
                <a:gd name="T4" fmla="*/ 20 w 102"/>
                <a:gd name="T5" fmla="*/ 75 h 227"/>
                <a:gd name="T6" fmla="*/ 20 w 102"/>
                <a:gd name="T7" fmla="*/ 227 h 227"/>
                <a:gd name="T8" fmla="*/ 102 w 102"/>
                <a:gd name="T9" fmla="*/ 227 h 227"/>
                <a:gd name="T10" fmla="*/ 102 w 102"/>
                <a:gd name="T11" fmla="*/ 80 h 227"/>
                <a:gd name="T12" fmla="*/ 22 w 102"/>
                <a:gd name="T1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227">
                  <a:moveTo>
                    <a:pt x="22" y="0"/>
                  </a:moveTo>
                  <a:cubicBezTo>
                    <a:pt x="14" y="0"/>
                    <a:pt x="7" y="2"/>
                    <a:pt x="0" y="4"/>
                  </a:cubicBezTo>
                  <a:cubicBezTo>
                    <a:pt x="12" y="25"/>
                    <a:pt x="20" y="49"/>
                    <a:pt x="20" y="75"/>
                  </a:cubicBezTo>
                  <a:cubicBezTo>
                    <a:pt x="20" y="227"/>
                    <a:pt x="20" y="227"/>
                    <a:pt x="20" y="227"/>
                  </a:cubicBezTo>
                  <a:cubicBezTo>
                    <a:pt x="102" y="227"/>
                    <a:pt x="102" y="227"/>
                    <a:pt x="102" y="227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2" y="36"/>
                    <a:pt x="66" y="0"/>
                    <a:pt x="22" y="0"/>
                  </a:cubicBezTo>
                  <a:close/>
                </a:path>
              </a:pathLst>
            </a:custGeom>
            <a:solidFill>
              <a:srgbClr val="024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Oval 159"/>
            <p:cNvSpPr>
              <a:spLocks noChangeArrowheads="1"/>
            </p:cNvSpPr>
            <p:nvPr/>
          </p:nvSpPr>
          <p:spPr bwMode="auto">
            <a:xfrm>
              <a:off x="2433638" y="3614738"/>
              <a:ext cx="100013" cy="101600"/>
            </a:xfrm>
            <a:prstGeom prst="ellipse">
              <a:avLst/>
            </a:prstGeom>
            <a:solidFill>
              <a:srgbClr val="024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60"/>
            <p:cNvSpPr>
              <a:spLocks/>
            </p:cNvSpPr>
            <p:nvPr/>
          </p:nvSpPr>
          <p:spPr bwMode="auto">
            <a:xfrm>
              <a:off x="2327275" y="3763963"/>
              <a:ext cx="71438" cy="157163"/>
            </a:xfrm>
            <a:custGeom>
              <a:avLst/>
              <a:gdLst>
                <a:gd name="T0" fmla="*/ 0 w 103"/>
                <a:gd name="T1" fmla="*/ 80 h 227"/>
                <a:gd name="T2" fmla="*/ 0 w 103"/>
                <a:gd name="T3" fmla="*/ 227 h 227"/>
                <a:gd name="T4" fmla="*/ 83 w 103"/>
                <a:gd name="T5" fmla="*/ 227 h 227"/>
                <a:gd name="T6" fmla="*/ 83 w 103"/>
                <a:gd name="T7" fmla="*/ 75 h 227"/>
                <a:gd name="T8" fmla="*/ 103 w 103"/>
                <a:gd name="T9" fmla="*/ 4 h 227"/>
                <a:gd name="T10" fmla="*/ 80 w 103"/>
                <a:gd name="T11" fmla="*/ 0 h 227"/>
                <a:gd name="T12" fmla="*/ 0 w 103"/>
                <a:gd name="T13" fmla="*/ 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227">
                  <a:moveTo>
                    <a:pt x="0" y="80"/>
                  </a:moveTo>
                  <a:cubicBezTo>
                    <a:pt x="0" y="227"/>
                    <a:pt x="0" y="227"/>
                    <a:pt x="0" y="227"/>
                  </a:cubicBezTo>
                  <a:cubicBezTo>
                    <a:pt x="83" y="227"/>
                    <a:pt x="83" y="227"/>
                    <a:pt x="83" y="227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3" y="49"/>
                    <a:pt x="90" y="25"/>
                    <a:pt x="103" y="4"/>
                  </a:cubicBezTo>
                  <a:cubicBezTo>
                    <a:pt x="96" y="2"/>
                    <a:pt x="88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lose/>
                </a:path>
              </a:pathLst>
            </a:custGeom>
            <a:solidFill>
              <a:srgbClr val="024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Oval 161"/>
            <p:cNvSpPr>
              <a:spLocks noChangeArrowheads="1"/>
            </p:cNvSpPr>
            <p:nvPr/>
          </p:nvSpPr>
          <p:spPr bwMode="auto">
            <a:xfrm>
              <a:off x="2552700" y="3514726"/>
              <a:ext cx="147638" cy="149225"/>
            </a:xfrm>
            <a:prstGeom prst="ellipse">
              <a:avLst/>
            </a:pr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62"/>
            <p:cNvSpPr>
              <a:spLocks/>
            </p:cNvSpPr>
            <p:nvPr/>
          </p:nvSpPr>
          <p:spPr bwMode="auto">
            <a:xfrm>
              <a:off x="2746375" y="3735388"/>
              <a:ext cx="103188" cy="225425"/>
            </a:xfrm>
            <a:custGeom>
              <a:avLst/>
              <a:gdLst>
                <a:gd name="T0" fmla="*/ 33 w 148"/>
                <a:gd name="T1" fmla="*/ 0 h 323"/>
                <a:gd name="T2" fmla="*/ 0 w 148"/>
                <a:gd name="T3" fmla="*/ 5 h 323"/>
                <a:gd name="T4" fmla="*/ 22 w 148"/>
                <a:gd name="T5" fmla="*/ 92 h 323"/>
                <a:gd name="T6" fmla="*/ 22 w 148"/>
                <a:gd name="T7" fmla="*/ 323 h 323"/>
                <a:gd name="T8" fmla="*/ 148 w 148"/>
                <a:gd name="T9" fmla="*/ 323 h 323"/>
                <a:gd name="T10" fmla="*/ 148 w 148"/>
                <a:gd name="T11" fmla="*/ 115 h 323"/>
                <a:gd name="T12" fmla="*/ 33 w 148"/>
                <a:gd name="T1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23">
                  <a:moveTo>
                    <a:pt x="33" y="0"/>
                  </a:moveTo>
                  <a:cubicBezTo>
                    <a:pt x="21" y="0"/>
                    <a:pt x="10" y="2"/>
                    <a:pt x="0" y="5"/>
                  </a:cubicBezTo>
                  <a:cubicBezTo>
                    <a:pt x="14" y="31"/>
                    <a:pt x="22" y="61"/>
                    <a:pt x="22" y="92"/>
                  </a:cubicBezTo>
                  <a:cubicBezTo>
                    <a:pt x="22" y="323"/>
                    <a:pt x="22" y="323"/>
                    <a:pt x="22" y="323"/>
                  </a:cubicBezTo>
                  <a:cubicBezTo>
                    <a:pt x="148" y="323"/>
                    <a:pt x="148" y="323"/>
                    <a:pt x="148" y="323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8" y="51"/>
                    <a:pt x="96" y="0"/>
                    <a:pt x="33" y="0"/>
                  </a:cubicBezTo>
                  <a:close/>
                </a:path>
              </a:pathLst>
            </a:custGeom>
            <a:solidFill>
              <a:srgbClr val="024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63"/>
            <p:cNvSpPr>
              <a:spLocks/>
            </p:cNvSpPr>
            <p:nvPr/>
          </p:nvSpPr>
          <p:spPr bwMode="auto">
            <a:xfrm>
              <a:off x="2403475" y="3735388"/>
              <a:ext cx="103188" cy="225425"/>
            </a:xfrm>
            <a:custGeom>
              <a:avLst/>
              <a:gdLst>
                <a:gd name="T0" fmla="*/ 0 w 148"/>
                <a:gd name="T1" fmla="*/ 115 h 323"/>
                <a:gd name="T2" fmla="*/ 0 w 148"/>
                <a:gd name="T3" fmla="*/ 323 h 323"/>
                <a:gd name="T4" fmla="*/ 126 w 148"/>
                <a:gd name="T5" fmla="*/ 323 h 323"/>
                <a:gd name="T6" fmla="*/ 126 w 148"/>
                <a:gd name="T7" fmla="*/ 92 h 323"/>
                <a:gd name="T8" fmla="*/ 148 w 148"/>
                <a:gd name="T9" fmla="*/ 5 h 323"/>
                <a:gd name="T10" fmla="*/ 116 w 148"/>
                <a:gd name="T11" fmla="*/ 0 h 323"/>
                <a:gd name="T12" fmla="*/ 0 w 148"/>
                <a:gd name="T13" fmla="*/ 115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23">
                  <a:moveTo>
                    <a:pt x="0" y="115"/>
                  </a:moveTo>
                  <a:cubicBezTo>
                    <a:pt x="0" y="323"/>
                    <a:pt x="0" y="323"/>
                    <a:pt x="0" y="323"/>
                  </a:cubicBezTo>
                  <a:cubicBezTo>
                    <a:pt x="126" y="323"/>
                    <a:pt x="126" y="323"/>
                    <a:pt x="126" y="323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6" y="61"/>
                    <a:pt x="135" y="31"/>
                    <a:pt x="148" y="5"/>
                  </a:cubicBezTo>
                  <a:cubicBezTo>
                    <a:pt x="138" y="2"/>
                    <a:pt x="127" y="0"/>
                    <a:pt x="116" y="0"/>
                  </a:cubicBezTo>
                  <a:cubicBezTo>
                    <a:pt x="52" y="0"/>
                    <a:pt x="0" y="51"/>
                    <a:pt x="0" y="115"/>
                  </a:cubicBezTo>
                  <a:close/>
                </a:path>
              </a:pathLst>
            </a:custGeom>
            <a:solidFill>
              <a:srgbClr val="024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64"/>
            <p:cNvSpPr>
              <a:spLocks/>
            </p:cNvSpPr>
            <p:nvPr/>
          </p:nvSpPr>
          <p:spPr bwMode="auto">
            <a:xfrm>
              <a:off x="2509838" y="3683001"/>
              <a:ext cx="233363" cy="323850"/>
            </a:xfrm>
            <a:custGeom>
              <a:avLst/>
              <a:gdLst>
                <a:gd name="T0" fmla="*/ 0 w 335"/>
                <a:gd name="T1" fmla="*/ 167 h 465"/>
                <a:gd name="T2" fmla="*/ 0 w 335"/>
                <a:gd name="T3" fmla="*/ 465 h 465"/>
                <a:gd name="T4" fmla="*/ 335 w 335"/>
                <a:gd name="T5" fmla="*/ 465 h 465"/>
                <a:gd name="T6" fmla="*/ 335 w 335"/>
                <a:gd name="T7" fmla="*/ 167 h 465"/>
                <a:gd name="T8" fmla="*/ 168 w 335"/>
                <a:gd name="T9" fmla="*/ 0 h 465"/>
                <a:gd name="T10" fmla="*/ 0 w 335"/>
                <a:gd name="T11" fmla="*/ 16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" h="465">
                  <a:moveTo>
                    <a:pt x="0" y="167"/>
                  </a:moveTo>
                  <a:cubicBezTo>
                    <a:pt x="0" y="465"/>
                    <a:pt x="0" y="465"/>
                    <a:pt x="0" y="465"/>
                  </a:cubicBezTo>
                  <a:cubicBezTo>
                    <a:pt x="335" y="465"/>
                    <a:pt x="335" y="465"/>
                    <a:pt x="335" y="465"/>
                  </a:cubicBezTo>
                  <a:cubicBezTo>
                    <a:pt x="335" y="167"/>
                    <a:pt x="335" y="167"/>
                    <a:pt x="335" y="167"/>
                  </a:cubicBezTo>
                  <a:cubicBezTo>
                    <a:pt x="335" y="75"/>
                    <a:pt x="260" y="0"/>
                    <a:pt x="168" y="0"/>
                  </a:cubicBezTo>
                  <a:cubicBezTo>
                    <a:pt x="75" y="0"/>
                    <a:pt x="0" y="75"/>
                    <a:pt x="0" y="167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69" name="Picture 7" descr="\\psf\Home\Graphic Tank\Nutanix Icons v2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8450" y="4240633"/>
            <a:ext cx="401830" cy="466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81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Broad Customer Adoption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 bwMode="gray">
          <a:xfrm>
            <a:off x="329690" y="1280157"/>
            <a:ext cx="8468718" cy="5335328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1">
                  <a:lumMod val="86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50800">
            <a:solidFill>
              <a:schemeClr val="accent3">
                <a:alpha val="22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C7C9CC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2" name="Picture 2" descr="\\psf\Home\Dropbox (Dolphin Team)\Dolphin (1)\DMM Source\DMM Client Style Guides\Nutanix\Nutanix Logos\nutanix-logo-raster-color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8111" y="3771875"/>
            <a:ext cx="2767779" cy="34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gray">
          <a:xfrm>
            <a:off x="7561692" y="6345140"/>
            <a:ext cx="1542553" cy="405517"/>
          </a:xfrm>
          <a:prstGeom prst="rect">
            <a:avLst/>
          </a:prstGeom>
          <a:solidFill>
            <a:schemeClr val="lt1"/>
          </a:solidFill>
          <a:ln w="508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C7C9CC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375571"/>
            <a:ext cx="0" cy="2154806"/>
          </a:xfrm>
          <a:prstGeom prst="line">
            <a:avLst/>
          </a:prstGeom>
          <a:ln>
            <a:gradFill>
              <a:gsLst>
                <a:gs pos="59000">
                  <a:schemeClr val="accent1">
                    <a:tint val="66000"/>
                    <a:satMod val="160000"/>
                    <a:lumMod val="0"/>
                    <a:lumOff val="100000"/>
                  </a:schemeClr>
                </a:gs>
                <a:gs pos="100000">
                  <a:schemeClr val="accent1">
                    <a:tint val="23500"/>
                    <a:satMod val="160000"/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080881" y="1954345"/>
            <a:ext cx="3506528" cy="3919992"/>
            <a:chOff x="5080881" y="1971921"/>
            <a:chExt cx="3506528" cy="3919992"/>
          </a:xfrm>
        </p:grpSpPr>
        <p:cxnSp>
          <p:nvCxnSpPr>
            <p:cNvPr id="51" name="Straight Connector 50"/>
            <p:cNvCxnSpPr/>
            <p:nvPr/>
          </p:nvCxnSpPr>
          <p:spPr>
            <a:xfrm flipH="1">
              <a:off x="5963479" y="3951794"/>
              <a:ext cx="2623930" cy="0"/>
            </a:xfrm>
            <a:prstGeom prst="line">
              <a:avLst/>
            </a:prstGeom>
            <a:ln>
              <a:gradFill flip="none" rotWithShape="1">
                <a:gsLst>
                  <a:gs pos="59000">
                    <a:schemeClr val="accent1">
                      <a:tint val="66000"/>
                      <a:satMod val="160000"/>
                      <a:lumMod val="0"/>
                      <a:lumOff val="100000"/>
                    </a:schemeClr>
                  </a:gs>
                  <a:gs pos="100000">
                    <a:schemeClr val="accent1">
                      <a:tint val="23500"/>
                      <a:satMod val="160000"/>
                      <a:lumMod val="0"/>
                      <a:lumOff val="10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5080881" y="1971921"/>
              <a:ext cx="2075293" cy="1622063"/>
            </a:xfrm>
            <a:prstGeom prst="line">
              <a:avLst/>
            </a:prstGeom>
            <a:ln>
              <a:gradFill>
                <a:gsLst>
                  <a:gs pos="59000">
                    <a:schemeClr val="accent1">
                      <a:tint val="66000"/>
                      <a:satMod val="160000"/>
                      <a:lumMod val="0"/>
                      <a:lumOff val="100000"/>
                    </a:schemeClr>
                  </a:gs>
                  <a:gs pos="100000">
                    <a:schemeClr val="accent1">
                      <a:tint val="23500"/>
                      <a:satMod val="160000"/>
                      <a:lumMod val="0"/>
                      <a:lumOff val="100000"/>
                      <a:alpha val="0"/>
                    </a:schemeClr>
                  </a:gs>
                </a:gsLst>
                <a:lin ang="5400000" scaled="0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 flipV="1">
              <a:off x="5080881" y="4269850"/>
              <a:ext cx="2075293" cy="1622063"/>
            </a:xfrm>
            <a:prstGeom prst="line">
              <a:avLst/>
            </a:prstGeom>
            <a:ln>
              <a:gradFill>
                <a:gsLst>
                  <a:gs pos="59000">
                    <a:schemeClr val="accent1">
                      <a:tint val="66000"/>
                      <a:satMod val="160000"/>
                      <a:lumMod val="0"/>
                      <a:lumOff val="100000"/>
                    </a:schemeClr>
                  </a:gs>
                  <a:gs pos="100000">
                    <a:schemeClr val="accent1">
                      <a:tint val="23500"/>
                      <a:satMod val="160000"/>
                      <a:lumMod val="0"/>
                      <a:lumOff val="100000"/>
                      <a:alpha val="0"/>
                    </a:schemeClr>
                  </a:gs>
                </a:gsLst>
                <a:lin ang="5400000" scaled="0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ound Same Side Corner Rectangle 108"/>
          <p:cNvSpPr/>
          <p:nvPr/>
        </p:nvSpPr>
        <p:spPr bwMode="gray">
          <a:xfrm>
            <a:off x="874522" y="2896585"/>
            <a:ext cx="700860" cy="227501"/>
          </a:xfrm>
          <a:prstGeom prst="round2SameRect">
            <a:avLst>
              <a:gd name="adj1" fmla="val 10364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none" lIns="0" tIns="20320" rIns="0" bIns="20320" numCol="1" spcCol="1270" anchor="ctr" anchorCtr="0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1300" b="1" dirty="0">
                <a:solidFill>
                  <a:schemeClr val="accent2"/>
                </a:solidFill>
              </a:rPr>
              <a:t>Education</a:t>
            </a:r>
          </a:p>
        </p:txBody>
      </p:sp>
      <p:cxnSp>
        <p:nvCxnSpPr>
          <p:cNvPr id="159" name="Straight Connector 158"/>
          <p:cNvCxnSpPr/>
          <p:nvPr/>
        </p:nvCxnSpPr>
        <p:spPr>
          <a:xfrm flipV="1">
            <a:off x="4572000" y="4333461"/>
            <a:ext cx="0" cy="2154806"/>
          </a:xfrm>
          <a:prstGeom prst="line">
            <a:avLst/>
          </a:prstGeom>
          <a:ln>
            <a:gradFill>
              <a:gsLst>
                <a:gs pos="59000">
                  <a:schemeClr val="accent1">
                    <a:tint val="66000"/>
                    <a:satMod val="160000"/>
                    <a:lumMod val="0"/>
                    <a:lumOff val="100000"/>
                  </a:schemeClr>
                </a:gs>
                <a:gs pos="100000">
                  <a:schemeClr val="accent1">
                    <a:tint val="23500"/>
                    <a:satMod val="160000"/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1" name="Group 160"/>
          <p:cNvGrpSpPr/>
          <p:nvPr/>
        </p:nvGrpSpPr>
        <p:grpSpPr>
          <a:xfrm flipH="1">
            <a:off x="492979" y="1971921"/>
            <a:ext cx="3506528" cy="3919992"/>
            <a:chOff x="5080881" y="1971921"/>
            <a:chExt cx="3506528" cy="3919992"/>
          </a:xfrm>
        </p:grpSpPr>
        <p:cxnSp>
          <p:nvCxnSpPr>
            <p:cNvPr id="162" name="Straight Connector 161"/>
            <p:cNvCxnSpPr/>
            <p:nvPr/>
          </p:nvCxnSpPr>
          <p:spPr>
            <a:xfrm flipH="1">
              <a:off x="5963479" y="3951794"/>
              <a:ext cx="2623930" cy="0"/>
            </a:xfrm>
            <a:prstGeom prst="line">
              <a:avLst/>
            </a:prstGeom>
            <a:ln>
              <a:gradFill flip="none" rotWithShape="1">
                <a:gsLst>
                  <a:gs pos="59000">
                    <a:schemeClr val="accent1">
                      <a:tint val="66000"/>
                      <a:satMod val="160000"/>
                      <a:lumMod val="0"/>
                      <a:lumOff val="100000"/>
                    </a:schemeClr>
                  </a:gs>
                  <a:gs pos="100000">
                    <a:schemeClr val="accent1">
                      <a:tint val="23500"/>
                      <a:satMod val="160000"/>
                      <a:lumMod val="0"/>
                      <a:lumOff val="10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>
              <a:off x="5080881" y="1971921"/>
              <a:ext cx="2075293" cy="1622063"/>
            </a:xfrm>
            <a:prstGeom prst="line">
              <a:avLst/>
            </a:prstGeom>
            <a:ln>
              <a:gradFill>
                <a:gsLst>
                  <a:gs pos="59000">
                    <a:schemeClr val="accent1">
                      <a:tint val="66000"/>
                      <a:satMod val="160000"/>
                      <a:lumMod val="0"/>
                      <a:lumOff val="100000"/>
                    </a:schemeClr>
                  </a:gs>
                  <a:gs pos="100000">
                    <a:schemeClr val="accent1">
                      <a:tint val="23500"/>
                      <a:satMod val="160000"/>
                      <a:lumMod val="0"/>
                      <a:lumOff val="100000"/>
                      <a:alpha val="0"/>
                    </a:schemeClr>
                  </a:gs>
                </a:gsLst>
                <a:lin ang="5400000" scaled="0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 flipV="1">
              <a:off x="5080881" y="4269850"/>
              <a:ext cx="2075293" cy="1622063"/>
            </a:xfrm>
            <a:prstGeom prst="line">
              <a:avLst/>
            </a:prstGeom>
            <a:ln>
              <a:gradFill>
                <a:gsLst>
                  <a:gs pos="59000">
                    <a:schemeClr val="accent1">
                      <a:tint val="66000"/>
                      <a:satMod val="160000"/>
                      <a:lumMod val="0"/>
                      <a:lumOff val="100000"/>
                    </a:schemeClr>
                  </a:gs>
                  <a:gs pos="100000">
                    <a:schemeClr val="accent1">
                      <a:tint val="23500"/>
                      <a:satMod val="160000"/>
                      <a:lumMod val="0"/>
                      <a:lumOff val="100000"/>
                      <a:alpha val="0"/>
                    </a:schemeClr>
                  </a:gs>
                </a:gsLst>
                <a:lin ang="5400000" scaled="0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Round Same Side Corner Rectangle 173"/>
          <p:cNvSpPr/>
          <p:nvPr/>
        </p:nvSpPr>
        <p:spPr bwMode="gray">
          <a:xfrm>
            <a:off x="7595880" y="2896585"/>
            <a:ext cx="759468" cy="227501"/>
          </a:xfrm>
          <a:prstGeom prst="round2SameRect">
            <a:avLst>
              <a:gd name="adj1" fmla="val 10364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none" lIns="0" tIns="20320" rIns="0" bIns="20320" numCol="1" spcCol="1270" anchor="ctr" anchorCtr="0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1300" b="1" dirty="0">
                <a:solidFill>
                  <a:schemeClr val="accent2"/>
                </a:solidFill>
              </a:rPr>
              <a:t>Healthcare</a:t>
            </a:r>
          </a:p>
        </p:txBody>
      </p:sp>
      <p:sp>
        <p:nvSpPr>
          <p:cNvPr id="177" name="Round Same Side Corner Rectangle 176"/>
          <p:cNvSpPr/>
          <p:nvPr/>
        </p:nvSpPr>
        <p:spPr bwMode="gray">
          <a:xfrm>
            <a:off x="815752" y="4820798"/>
            <a:ext cx="786594" cy="227501"/>
          </a:xfrm>
          <a:prstGeom prst="round2SameRect">
            <a:avLst>
              <a:gd name="adj1" fmla="val 10364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none" lIns="0" tIns="20320" rIns="0" bIns="20320" numCol="1" spcCol="1270" anchor="ctr" anchorCtr="0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1300" b="1" dirty="0">
                <a:solidFill>
                  <a:schemeClr val="accent2"/>
                </a:solidFill>
              </a:rPr>
              <a:t>Technology</a:t>
            </a:r>
          </a:p>
        </p:txBody>
      </p:sp>
      <p:sp>
        <p:nvSpPr>
          <p:cNvPr id="178" name="Round Same Side Corner Rectangle 177"/>
          <p:cNvSpPr/>
          <p:nvPr/>
        </p:nvSpPr>
        <p:spPr bwMode="gray">
          <a:xfrm>
            <a:off x="7795950" y="4828749"/>
            <a:ext cx="407034" cy="227501"/>
          </a:xfrm>
          <a:prstGeom prst="round2SameRect">
            <a:avLst>
              <a:gd name="adj1" fmla="val 10364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none" lIns="0" tIns="20320" rIns="0" bIns="20320" numCol="1" spcCol="1270" anchor="ctr" anchorCtr="0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1300" b="1" dirty="0">
                <a:solidFill>
                  <a:schemeClr val="accent2"/>
                </a:solidFill>
              </a:rPr>
              <a:t>Retail</a:t>
            </a:r>
          </a:p>
        </p:txBody>
      </p:sp>
      <p:sp>
        <p:nvSpPr>
          <p:cNvPr id="179" name="Round Same Side Corner Rectangle 178"/>
          <p:cNvSpPr/>
          <p:nvPr/>
        </p:nvSpPr>
        <p:spPr bwMode="gray">
          <a:xfrm>
            <a:off x="2909286" y="1624378"/>
            <a:ext cx="1036363" cy="227501"/>
          </a:xfrm>
          <a:prstGeom prst="round2SameRect">
            <a:avLst>
              <a:gd name="adj1" fmla="val 10364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none" lIns="0" tIns="20320" rIns="0" bIns="20320" numCol="1" spcCol="1270" anchor="ctr" anchorCtr="0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1300" b="1" dirty="0">
                <a:solidFill>
                  <a:schemeClr val="accent2"/>
                </a:solidFill>
              </a:rPr>
              <a:t>Manufacturing</a:t>
            </a:r>
          </a:p>
        </p:txBody>
      </p:sp>
      <p:sp>
        <p:nvSpPr>
          <p:cNvPr id="180" name="Round Same Side Corner Rectangle 179"/>
          <p:cNvSpPr/>
          <p:nvPr/>
        </p:nvSpPr>
        <p:spPr bwMode="gray">
          <a:xfrm>
            <a:off x="5198704" y="1624378"/>
            <a:ext cx="1228317" cy="227501"/>
          </a:xfrm>
          <a:prstGeom prst="round2SameRect">
            <a:avLst>
              <a:gd name="adj1" fmla="val 10364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none" lIns="0" tIns="20320" rIns="0" bIns="20320" numCol="1" spcCol="1270" anchor="ctr" anchorCtr="0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1300" b="1" dirty="0">
                <a:solidFill>
                  <a:schemeClr val="accent2"/>
                </a:solidFill>
              </a:rPr>
              <a:t>Financial Services</a:t>
            </a:r>
          </a:p>
        </p:txBody>
      </p:sp>
      <p:sp>
        <p:nvSpPr>
          <p:cNvPr id="181" name="Round Same Side Corner Rectangle 180"/>
          <p:cNvSpPr/>
          <p:nvPr/>
        </p:nvSpPr>
        <p:spPr bwMode="gray">
          <a:xfrm>
            <a:off x="3179100" y="6043586"/>
            <a:ext cx="496739" cy="230932"/>
          </a:xfrm>
          <a:prstGeom prst="round2SameRect">
            <a:avLst>
              <a:gd name="adj1" fmla="val 10364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none" lIns="0" tIns="20320" rIns="0" bIns="20320" numCol="1" spcCol="1270" anchor="ctr" anchorCtr="0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1300" b="1" dirty="0">
                <a:solidFill>
                  <a:schemeClr val="accent2"/>
                </a:solidFill>
              </a:rPr>
              <a:t>Energy</a:t>
            </a:r>
          </a:p>
        </p:txBody>
      </p:sp>
      <p:sp>
        <p:nvSpPr>
          <p:cNvPr id="182" name="Round Same Side Corner Rectangle 181"/>
          <p:cNvSpPr/>
          <p:nvPr/>
        </p:nvSpPr>
        <p:spPr bwMode="gray">
          <a:xfrm>
            <a:off x="5359678" y="6045301"/>
            <a:ext cx="906363" cy="227501"/>
          </a:xfrm>
          <a:prstGeom prst="round2SameRect">
            <a:avLst>
              <a:gd name="adj1" fmla="val 10364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none" lIns="0" tIns="20320" rIns="0" bIns="20320" numCol="1" spcCol="1270" anchor="ctr" anchorCtr="0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1300" b="1" dirty="0">
                <a:solidFill>
                  <a:schemeClr val="accent2"/>
                </a:solidFill>
              </a:rPr>
              <a:t>Public Sector</a:t>
            </a:r>
          </a:p>
        </p:txBody>
      </p:sp>
      <p:pic>
        <p:nvPicPr>
          <p:cNvPr id="31" name="Picture 30" descr="aflac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415" y="2754195"/>
            <a:ext cx="481140" cy="162905"/>
          </a:xfrm>
          <a:prstGeom prst="rect">
            <a:avLst/>
          </a:prstGeom>
          <a:ln>
            <a:noFill/>
          </a:ln>
        </p:spPr>
      </p:pic>
      <p:pic>
        <p:nvPicPr>
          <p:cNvPr id="33" name="Picture 32" descr="banca-mediolanum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195" y="2451869"/>
            <a:ext cx="782326" cy="235150"/>
          </a:xfrm>
          <a:prstGeom prst="rect">
            <a:avLst/>
          </a:prstGeom>
          <a:ln>
            <a:noFill/>
          </a:ln>
        </p:spPr>
      </p:pic>
      <p:pic>
        <p:nvPicPr>
          <p:cNvPr id="34" name="Picture 33" descr="swedbank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750" y="3050918"/>
            <a:ext cx="764944" cy="181287"/>
          </a:xfrm>
          <a:prstGeom prst="rect">
            <a:avLst/>
          </a:prstGeom>
          <a:ln>
            <a:noFill/>
          </a:ln>
        </p:spPr>
      </p:pic>
      <p:pic>
        <p:nvPicPr>
          <p:cNvPr id="35" name="Picture 34" descr="maybank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488" y="1924488"/>
            <a:ext cx="646810" cy="166809"/>
          </a:xfrm>
          <a:prstGeom prst="rect">
            <a:avLst/>
          </a:prstGeom>
          <a:ln>
            <a:noFill/>
          </a:ln>
        </p:spPr>
      </p:pic>
      <p:pic>
        <p:nvPicPr>
          <p:cNvPr id="36" name="Picture 35" descr="anz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586" y="2395053"/>
            <a:ext cx="479244" cy="172961"/>
          </a:xfrm>
          <a:prstGeom prst="rect">
            <a:avLst/>
          </a:prstGeom>
          <a:ln>
            <a:noFill/>
          </a:ln>
        </p:spPr>
      </p:pic>
      <p:pic>
        <p:nvPicPr>
          <p:cNvPr id="37" name="Picture 36" descr="deloitte.jp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144" y="3266160"/>
            <a:ext cx="592766" cy="136465"/>
          </a:xfrm>
          <a:prstGeom prst="rect">
            <a:avLst/>
          </a:prstGeom>
          <a:ln>
            <a:noFill/>
          </a:ln>
        </p:spPr>
      </p:pic>
      <p:pic>
        <p:nvPicPr>
          <p:cNvPr id="38" name="Picture 37" descr="liberty-global.jpg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572" y="2646583"/>
            <a:ext cx="573022" cy="374122"/>
          </a:xfrm>
          <a:prstGeom prst="rect">
            <a:avLst/>
          </a:prstGeom>
          <a:ln>
            <a:noFill/>
          </a:ln>
        </p:spPr>
      </p:pic>
      <p:pic>
        <p:nvPicPr>
          <p:cNvPr id="39" name="Shape 167"/>
          <p:cNvPicPr preferRelativeResize="0"/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903" y="2199268"/>
            <a:ext cx="692085" cy="136817"/>
          </a:xfrm>
          <a:prstGeom prst="rect">
            <a:avLst/>
          </a:prstGeom>
        </p:spPr>
      </p:pic>
      <p:pic>
        <p:nvPicPr>
          <p:cNvPr id="40" name="Shape 188"/>
          <p:cNvPicPr preferRelativeResize="0"/>
          <p:nvPr/>
        </p:nvPicPr>
        <p:blipFill>
          <a:blip r:embed="rId11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126" y="1922513"/>
            <a:ext cx="476221" cy="137645"/>
          </a:xfrm>
          <a:prstGeom prst="rect">
            <a:avLst/>
          </a:prstGeom>
        </p:spPr>
      </p:pic>
      <p:pic>
        <p:nvPicPr>
          <p:cNvPr id="41" name="Shape 140"/>
          <p:cNvPicPr preferRelativeResize="0"/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632" y="2850160"/>
            <a:ext cx="676058" cy="235152"/>
          </a:xfrm>
          <a:prstGeom prst="rect">
            <a:avLst/>
          </a:prstGeom>
        </p:spPr>
      </p:pic>
      <p:pic>
        <p:nvPicPr>
          <p:cNvPr id="42" name="Shape 152"/>
          <p:cNvPicPr preferRelativeResize="0"/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611" y="3077176"/>
            <a:ext cx="720851" cy="367586"/>
          </a:xfrm>
          <a:prstGeom prst="rect">
            <a:avLst/>
          </a:prstGeom>
        </p:spPr>
      </p:pic>
      <p:pic>
        <p:nvPicPr>
          <p:cNvPr id="43" name="Picture 42" descr="header-logo.gif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891" y="3150977"/>
            <a:ext cx="586491" cy="297005"/>
          </a:xfrm>
          <a:prstGeom prst="rect">
            <a:avLst/>
          </a:prstGeom>
        </p:spPr>
      </p:pic>
      <p:pic>
        <p:nvPicPr>
          <p:cNvPr id="44" name="Picture 43" descr="Blueshield of Arizona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057" y="3447729"/>
            <a:ext cx="694985" cy="197247"/>
          </a:xfrm>
          <a:prstGeom prst="rect">
            <a:avLst/>
          </a:prstGeom>
        </p:spPr>
      </p:pic>
      <p:pic>
        <p:nvPicPr>
          <p:cNvPr id="45" name="Picture 44" descr="lifesource-logo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494" y="3748468"/>
            <a:ext cx="546367" cy="135154"/>
          </a:xfrm>
          <a:prstGeom prst="rect">
            <a:avLst/>
          </a:prstGeom>
        </p:spPr>
      </p:pic>
      <p:pic>
        <p:nvPicPr>
          <p:cNvPr id="46" name="Picture 45" descr="covance.jpg"/>
          <p:cNvPicPr>
            <a:picLocks noChangeAspect="1"/>
          </p:cNvPicPr>
          <p:nvPr/>
        </p:nvPicPr>
        <p:blipFill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929" y="3486563"/>
            <a:ext cx="803712" cy="191853"/>
          </a:xfrm>
          <a:prstGeom prst="rect">
            <a:avLst/>
          </a:prstGeom>
          <a:ln>
            <a:noFill/>
          </a:ln>
        </p:spPr>
      </p:pic>
      <p:pic>
        <p:nvPicPr>
          <p:cNvPr id="47" name="Picture 46" descr="mckesson.jpg"/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352" y="2711951"/>
            <a:ext cx="553205" cy="8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 descr="Millennium Labs.png"/>
          <p:cNvPicPr>
            <a:picLocks noChangeAspect="1"/>
          </p:cNvPicPr>
          <p:nvPr/>
        </p:nvPicPr>
        <p:blipFill>
          <a:blip r:embed="rId1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792" y="2983398"/>
            <a:ext cx="669734" cy="270701"/>
          </a:xfrm>
          <a:prstGeom prst="rect">
            <a:avLst/>
          </a:prstGeom>
        </p:spPr>
      </p:pic>
      <p:pic>
        <p:nvPicPr>
          <p:cNvPr id="49" name="Shape 113"/>
          <p:cNvPicPr preferRelativeResize="0"/>
          <p:nvPr/>
        </p:nvPicPr>
        <p:blipFill>
          <a:blip r:embed="rId2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83" y="4487736"/>
            <a:ext cx="576432" cy="289715"/>
          </a:xfrm>
          <a:prstGeom prst="rect">
            <a:avLst/>
          </a:prstGeom>
          <a:ln>
            <a:noFill/>
          </a:ln>
        </p:spPr>
      </p:pic>
      <p:pic>
        <p:nvPicPr>
          <p:cNvPr id="50" name="Shape 120"/>
          <p:cNvPicPr preferRelativeResize="0"/>
          <p:nvPr/>
        </p:nvPicPr>
        <p:blipFill>
          <a:blip r:embed="rId2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300" y="4312385"/>
            <a:ext cx="333778" cy="333209"/>
          </a:xfrm>
          <a:prstGeom prst="rect">
            <a:avLst/>
          </a:prstGeom>
          <a:ln>
            <a:noFill/>
          </a:ln>
        </p:spPr>
      </p:pic>
      <p:pic>
        <p:nvPicPr>
          <p:cNvPr id="53" name="Shape 123"/>
          <p:cNvPicPr preferRelativeResize="0"/>
          <p:nvPr/>
        </p:nvPicPr>
        <p:blipFill>
          <a:blip r:embed="rId2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024" y="4256055"/>
            <a:ext cx="695251" cy="171294"/>
          </a:xfrm>
          <a:prstGeom prst="rect">
            <a:avLst/>
          </a:prstGeom>
          <a:ln>
            <a:noFill/>
          </a:ln>
        </p:spPr>
      </p:pic>
      <p:pic>
        <p:nvPicPr>
          <p:cNvPr id="54" name="Picture 53" descr="best-buy.jpg"/>
          <p:cNvPicPr>
            <a:picLocks noChangeAspect="1"/>
          </p:cNvPicPr>
          <p:nvPr/>
        </p:nvPicPr>
        <p:blipFill>
          <a:blip r:embed="rId2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801" y="4675380"/>
            <a:ext cx="401376" cy="28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54" descr="disney.jpg"/>
          <p:cNvPicPr>
            <a:picLocks noChangeAspect="1"/>
          </p:cNvPicPr>
          <p:nvPr/>
        </p:nvPicPr>
        <p:blipFill>
          <a:blip r:embed="rId2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740" y="4777806"/>
            <a:ext cx="517512" cy="236344"/>
          </a:xfrm>
          <a:prstGeom prst="rect">
            <a:avLst/>
          </a:prstGeom>
          <a:ln>
            <a:noFill/>
          </a:ln>
        </p:spPr>
      </p:pic>
      <p:pic>
        <p:nvPicPr>
          <p:cNvPr id="56" name="Picture 55" descr="sports-authority.jpg"/>
          <p:cNvPicPr>
            <a:picLocks noChangeAspect="1"/>
          </p:cNvPicPr>
          <p:nvPr/>
        </p:nvPicPr>
        <p:blipFill>
          <a:blip r:embed="rId2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919" y="4498912"/>
            <a:ext cx="549655" cy="193763"/>
          </a:xfrm>
          <a:prstGeom prst="rect">
            <a:avLst/>
          </a:prstGeom>
          <a:ln>
            <a:noFill/>
          </a:ln>
        </p:spPr>
      </p:pic>
      <p:pic>
        <p:nvPicPr>
          <p:cNvPr id="57" name="Picture 56" descr="williams-sonoma.jpg"/>
          <p:cNvPicPr>
            <a:picLocks noChangeAspect="1"/>
          </p:cNvPicPr>
          <p:nvPr/>
        </p:nvPicPr>
        <p:blipFill>
          <a:blip r:embed="rId26" cstate="screen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978" y="4123743"/>
            <a:ext cx="998406" cy="97519"/>
          </a:xfrm>
          <a:prstGeom prst="rect">
            <a:avLst/>
          </a:prstGeom>
          <a:ln>
            <a:noFill/>
          </a:ln>
        </p:spPr>
      </p:pic>
      <p:pic>
        <p:nvPicPr>
          <p:cNvPr id="58" name="Picture 57" descr="nordstrom.jpg"/>
          <p:cNvPicPr>
            <a:picLocks noChangeAspect="1"/>
          </p:cNvPicPr>
          <p:nvPr/>
        </p:nvPicPr>
        <p:blipFill>
          <a:blip r:embed="rId2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867" y="5044416"/>
            <a:ext cx="762952" cy="132049"/>
          </a:xfrm>
          <a:prstGeom prst="rect">
            <a:avLst/>
          </a:prstGeom>
          <a:ln>
            <a:noFill/>
          </a:ln>
        </p:spPr>
      </p:pic>
      <p:pic>
        <p:nvPicPr>
          <p:cNvPr id="59" name="Shape 87"/>
          <p:cNvPicPr preferRelativeResize="0"/>
          <p:nvPr/>
        </p:nvPicPr>
        <p:blipFill>
          <a:blip r:embed="rId28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225" y="4933478"/>
            <a:ext cx="426812" cy="255387"/>
          </a:xfrm>
          <a:prstGeom prst="rect">
            <a:avLst/>
          </a:prstGeom>
        </p:spPr>
      </p:pic>
      <p:pic>
        <p:nvPicPr>
          <p:cNvPr id="60" name="Shape 115"/>
          <p:cNvPicPr preferRelativeResize="0"/>
          <p:nvPr/>
        </p:nvPicPr>
        <p:blipFill>
          <a:blip r:embed="rId2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755" y="4308035"/>
            <a:ext cx="435754" cy="154676"/>
          </a:xfrm>
          <a:prstGeom prst="rect">
            <a:avLst/>
          </a:prstGeom>
        </p:spPr>
      </p:pic>
      <p:pic>
        <p:nvPicPr>
          <p:cNvPr id="61" name="Picture 60" descr="US Foods.png"/>
          <p:cNvPicPr>
            <a:picLocks noChangeAspect="1"/>
          </p:cNvPicPr>
          <p:nvPr/>
        </p:nvPicPr>
        <p:blipFill>
          <a:blip r:embed="rId3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0152" y="4336577"/>
            <a:ext cx="240947" cy="251961"/>
          </a:xfrm>
          <a:prstGeom prst="rect">
            <a:avLst/>
          </a:prstGeom>
        </p:spPr>
      </p:pic>
      <p:pic>
        <p:nvPicPr>
          <p:cNvPr id="62" name="Picture 61" descr="alstom.jpg"/>
          <p:cNvPicPr>
            <a:picLocks noChangeAspect="1"/>
          </p:cNvPicPr>
          <p:nvPr/>
        </p:nvPicPr>
        <p:blipFill>
          <a:blip r:embed="rId31" cstate="screen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157" y="5009698"/>
            <a:ext cx="542425" cy="115938"/>
          </a:xfrm>
          <a:prstGeom prst="rect">
            <a:avLst/>
          </a:prstGeom>
          <a:ln>
            <a:noFill/>
          </a:ln>
        </p:spPr>
      </p:pic>
      <p:pic>
        <p:nvPicPr>
          <p:cNvPr id="63" name="Picture 62" descr="everbright.jpg"/>
          <p:cNvPicPr>
            <a:picLocks noChangeAspect="1"/>
          </p:cNvPicPr>
          <p:nvPr/>
        </p:nvPicPr>
        <p:blipFill>
          <a:blip r:embed="rId3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729" y="4388772"/>
            <a:ext cx="654941" cy="198629"/>
          </a:xfrm>
          <a:prstGeom prst="rect">
            <a:avLst/>
          </a:prstGeom>
          <a:ln>
            <a:noFill/>
          </a:ln>
        </p:spPr>
      </p:pic>
      <p:pic>
        <p:nvPicPr>
          <p:cNvPr id="64" name="Picture 63" descr="sempra-energy.jpg"/>
          <p:cNvPicPr>
            <a:picLocks noChangeAspect="1"/>
          </p:cNvPicPr>
          <p:nvPr/>
        </p:nvPicPr>
        <p:blipFill>
          <a:blip r:embed="rId3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142" y="5715155"/>
            <a:ext cx="818633" cy="227398"/>
          </a:xfrm>
          <a:prstGeom prst="rect">
            <a:avLst/>
          </a:prstGeom>
          <a:ln>
            <a:noFill/>
          </a:ln>
        </p:spPr>
      </p:pic>
      <p:pic>
        <p:nvPicPr>
          <p:cNvPr id="65" name="Picture 64" descr="whiting.jpg"/>
          <p:cNvPicPr>
            <a:picLocks noChangeAspect="1"/>
          </p:cNvPicPr>
          <p:nvPr/>
        </p:nvPicPr>
        <p:blipFill>
          <a:blip r:embed="rId3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757" y="4595430"/>
            <a:ext cx="337338" cy="332651"/>
          </a:xfrm>
          <a:prstGeom prst="rect">
            <a:avLst/>
          </a:prstGeom>
          <a:ln>
            <a:noFill/>
          </a:ln>
        </p:spPr>
      </p:pic>
      <p:pic>
        <p:nvPicPr>
          <p:cNvPr id="66" name="Picture 65" descr="gazprom.jpg"/>
          <p:cNvPicPr>
            <a:picLocks noChangeAspect="1"/>
          </p:cNvPicPr>
          <p:nvPr/>
        </p:nvPicPr>
        <p:blipFill>
          <a:blip r:embed="rId3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201" y="5553424"/>
            <a:ext cx="517990" cy="282540"/>
          </a:xfrm>
          <a:prstGeom prst="rect">
            <a:avLst/>
          </a:prstGeom>
          <a:ln>
            <a:noFill/>
          </a:ln>
        </p:spPr>
      </p:pic>
      <p:pic>
        <p:nvPicPr>
          <p:cNvPr id="67" name="Picture 2" descr="\\psf\Home\Desktop\NB-Power.png"/>
          <p:cNvPicPr>
            <a:picLocks noChangeAspect="1" noChangeArrowheads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9020" y="4920415"/>
            <a:ext cx="702696" cy="26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 descr="att.jpg"/>
          <p:cNvPicPr>
            <a:picLocks noChangeAspect="1"/>
          </p:cNvPicPr>
          <p:nvPr/>
        </p:nvPicPr>
        <p:blipFill>
          <a:blip r:embed="rId3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5644" y="4588760"/>
            <a:ext cx="465559" cy="206526"/>
          </a:xfrm>
          <a:prstGeom prst="rect">
            <a:avLst/>
          </a:prstGeom>
          <a:ln>
            <a:noFill/>
          </a:ln>
        </p:spPr>
      </p:pic>
      <p:pic>
        <p:nvPicPr>
          <p:cNvPr id="69" name="Picture 68" descr="maxis.jpg"/>
          <p:cNvPicPr>
            <a:picLocks noChangeAspect="1"/>
          </p:cNvPicPr>
          <p:nvPr/>
        </p:nvPicPr>
        <p:blipFill>
          <a:blip r:embed="rId3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858" y="4600867"/>
            <a:ext cx="369473" cy="168902"/>
          </a:xfrm>
          <a:prstGeom prst="rect">
            <a:avLst/>
          </a:prstGeom>
          <a:ln>
            <a:noFill/>
          </a:ln>
        </p:spPr>
      </p:pic>
      <p:pic>
        <p:nvPicPr>
          <p:cNvPr id="70" name="Picture 69" descr="sk-telecom.jpg"/>
          <p:cNvPicPr>
            <a:picLocks noChangeAspect="1"/>
          </p:cNvPicPr>
          <p:nvPr/>
        </p:nvPicPr>
        <p:blipFill>
          <a:blip r:embed="rId3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9489" y="4023101"/>
            <a:ext cx="617042" cy="245182"/>
          </a:xfrm>
          <a:prstGeom prst="rect">
            <a:avLst/>
          </a:prstGeom>
          <a:ln>
            <a:noFill/>
          </a:ln>
        </p:spPr>
      </p:pic>
      <p:pic>
        <p:nvPicPr>
          <p:cNvPr id="71" name="Picture 70" descr="telstra.jpg"/>
          <p:cNvPicPr>
            <a:picLocks noChangeAspect="1"/>
          </p:cNvPicPr>
          <p:nvPr/>
        </p:nvPicPr>
        <p:blipFill>
          <a:blip r:embed="rId4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9724" y="4585275"/>
            <a:ext cx="536614" cy="147659"/>
          </a:xfrm>
          <a:prstGeom prst="rect">
            <a:avLst/>
          </a:prstGeom>
          <a:ln>
            <a:noFill/>
          </a:ln>
        </p:spPr>
      </p:pic>
      <p:pic>
        <p:nvPicPr>
          <p:cNvPr id="72" name="Picture 71" descr="vodafone.jpg"/>
          <p:cNvPicPr>
            <a:picLocks noChangeAspect="1"/>
          </p:cNvPicPr>
          <p:nvPr/>
        </p:nvPicPr>
        <p:blipFill>
          <a:blip r:embed="rId4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1169" y="4831288"/>
            <a:ext cx="441316" cy="311092"/>
          </a:xfrm>
          <a:prstGeom prst="rect">
            <a:avLst/>
          </a:prstGeom>
          <a:ln>
            <a:noFill/>
          </a:ln>
        </p:spPr>
      </p:pic>
      <p:pic>
        <p:nvPicPr>
          <p:cNvPr id="73" name="Shape 102"/>
          <p:cNvPicPr preferRelativeResize="0"/>
          <p:nvPr/>
        </p:nvPicPr>
        <p:blipFill>
          <a:blip r:embed="rId4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951" y="4271803"/>
            <a:ext cx="279143" cy="190993"/>
          </a:xfrm>
          <a:prstGeom prst="rect">
            <a:avLst/>
          </a:prstGeom>
          <a:ln>
            <a:noFill/>
          </a:ln>
        </p:spPr>
      </p:pic>
      <p:pic>
        <p:nvPicPr>
          <p:cNvPr id="74" name="Shape 116"/>
          <p:cNvPicPr preferRelativeResize="0"/>
          <p:nvPr/>
        </p:nvPicPr>
        <p:blipFill>
          <a:blip r:embed="rId4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120" y="4462389"/>
            <a:ext cx="837190" cy="140509"/>
          </a:xfrm>
          <a:prstGeom prst="rect">
            <a:avLst/>
          </a:prstGeom>
          <a:ln>
            <a:noFill/>
          </a:ln>
        </p:spPr>
      </p:pic>
      <p:pic>
        <p:nvPicPr>
          <p:cNvPr id="76" name="Picture 75" descr="yahoo.jpg"/>
          <p:cNvPicPr>
            <a:picLocks noChangeAspect="1"/>
          </p:cNvPicPr>
          <p:nvPr/>
        </p:nvPicPr>
        <p:blipFill>
          <a:blip r:embed="rId4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060" y="4033069"/>
            <a:ext cx="740481" cy="187803"/>
          </a:xfrm>
          <a:prstGeom prst="rect">
            <a:avLst/>
          </a:prstGeom>
          <a:ln>
            <a:noFill/>
          </a:ln>
        </p:spPr>
      </p:pic>
      <p:pic>
        <p:nvPicPr>
          <p:cNvPr id="77" name="Picture 76" descr="secom.jpg"/>
          <p:cNvPicPr>
            <a:picLocks noChangeAspect="1"/>
          </p:cNvPicPr>
          <p:nvPr/>
        </p:nvPicPr>
        <p:blipFill>
          <a:blip r:embed="rId4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645" y="5383068"/>
            <a:ext cx="484193" cy="144408"/>
          </a:xfrm>
          <a:prstGeom prst="rect">
            <a:avLst/>
          </a:prstGeom>
          <a:ln>
            <a:noFill/>
          </a:ln>
        </p:spPr>
      </p:pic>
      <p:pic>
        <p:nvPicPr>
          <p:cNvPr id="79" name="Picture 78" descr="samsung.jpg"/>
          <p:cNvPicPr>
            <a:picLocks noChangeAspect="1"/>
          </p:cNvPicPr>
          <p:nvPr/>
        </p:nvPicPr>
        <p:blipFill>
          <a:blip r:embed="rId4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273" y="4340575"/>
            <a:ext cx="609875" cy="208978"/>
          </a:xfrm>
          <a:prstGeom prst="rect">
            <a:avLst/>
          </a:prstGeom>
          <a:ln>
            <a:noFill/>
          </a:ln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745" y="5008308"/>
            <a:ext cx="650010" cy="278974"/>
          </a:xfrm>
          <a:prstGeom prst="rect">
            <a:avLst/>
          </a:prstGeom>
        </p:spPr>
      </p:pic>
      <p:pic>
        <p:nvPicPr>
          <p:cNvPr id="82" name="Picture 13" descr="\\psf\Home\Desktop\7153\calarts.jpg"/>
          <p:cNvPicPr>
            <a:picLocks noChangeAspect="1" noChangeArrowheads="1"/>
          </p:cNvPicPr>
          <p:nvPr/>
        </p:nvPicPr>
        <p:blipFill>
          <a:blip r:embed="rId4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1893" y="3535547"/>
            <a:ext cx="910423" cy="39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5" descr="\\psf\Home\Desktop\7153\joseph-chamberlain-college.jpg"/>
          <p:cNvPicPr>
            <a:picLocks noChangeAspect="1" noChangeArrowheads="1"/>
          </p:cNvPicPr>
          <p:nvPr/>
        </p:nvPicPr>
        <p:blipFill>
          <a:blip r:embed="rId4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156" y="2988251"/>
            <a:ext cx="1048017" cy="44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7" descr="\\psf\Home\Desktop\7153\logo-asu.jpg"/>
          <p:cNvPicPr>
            <a:picLocks noChangeAspect="1" noChangeArrowheads="1"/>
          </p:cNvPicPr>
          <p:nvPr/>
        </p:nvPicPr>
        <p:blipFill>
          <a:blip r:embed="rId5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450" y="2498578"/>
            <a:ext cx="1032606" cy="44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8" descr="\\psf\Home\Desktop\7153\logo-us-tricounty.jpg"/>
          <p:cNvPicPr>
            <a:picLocks noChangeAspect="1" noChangeArrowheads="1"/>
          </p:cNvPicPr>
          <p:nvPr/>
        </p:nvPicPr>
        <p:blipFill>
          <a:blip r:embed="rId5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7567" y="3291839"/>
            <a:ext cx="881042" cy="37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9" descr="\\psf\Home\Desktop\7153\UC-Riverside.jpg"/>
          <p:cNvPicPr>
            <a:picLocks noChangeAspect="1" noChangeArrowheads="1"/>
          </p:cNvPicPr>
          <p:nvPr/>
        </p:nvPicPr>
        <p:blipFill>
          <a:blip r:embed="rId5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4219" y="2795187"/>
            <a:ext cx="751756" cy="32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0" descr="\\psf\Home\Desktop\7153\William-Jessup.jpg"/>
          <p:cNvPicPr>
            <a:picLocks noChangeAspect="1" noChangeArrowheads="1"/>
          </p:cNvPicPr>
          <p:nvPr/>
        </p:nvPicPr>
        <p:blipFill>
          <a:blip r:embed="rId5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520" y="3057487"/>
            <a:ext cx="809382" cy="34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4" descr="\\psf\Home\Desktop\7153\ClevelandState.jpg"/>
          <p:cNvPicPr>
            <a:picLocks noChangeAspect="1" noChangeArrowheads="1"/>
          </p:cNvPicPr>
          <p:nvPr/>
        </p:nvPicPr>
        <p:blipFill>
          <a:blip r:embed="rId5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967" y="3601941"/>
            <a:ext cx="631126" cy="27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6" descr="\\psf\Home\Desktop\7153\logo_customer_howard.jpg"/>
          <p:cNvPicPr>
            <a:picLocks noChangeAspect="1" noChangeArrowheads="1"/>
          </p:cNvPicPr>
          <p:nvPr/>
        </p:nvPicPr>
        <p:blipFill>
          <a:blip r:embed="rId5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2955" y="3372988"/>
            <a:ext cx="588713" cy="25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9" descr="GD.png"/>
          <p:cNvPicPr>
            <a:picLocks noChangeAspect="1"/>
          </p:cNvPicPr>
          <p:nvPr/>
        </p:nvPicPr>
        <p:blipFill>
          <a:blip r:embed="rId5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272" y="2301124"/>
            <a:ext cx="1050222" cy="163823"/>
          </a:xfrm>
          <a:prstGeom prst="rect">
            <a:avLst/>
          </a:prstGeom>
          <a:ln>
            <a:noFill/>
          </a:ln>
        </p:spPr>
      </p:pic>
      <p:pic>
        <p:nvPicPr>
          <p:cNvPr id="91" name="Picture 90" descr="imgres.jpg"/>
          <p:cNvPicPr>
            <a:picLocks noChangeAspect="1"/>
          </p:cNvPicPr>
          <p:nvPr/>
        </p:nvPicPr>
        <p:blipFill>
          <a:blip r:embed="rId5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614" y="2071083"/>
            <a:ext cx="419236" cy="314427"/>
          </a:xfrm>
          <a:prstGeom prst="rect">
            <a:avLst/>
          </a:prstGeom>
          <a:ln>
            <a:noFill/>
          </a:ln>
        </p:spPr>
      </p:pic>
      <p:pic>
        <p:nvPicPr>
          <p:cNvPr id="92" name="Picture 91" descr="qualcomm.jpg"/>
          <p:cNvPicPr>
            <a:picLocks noChangeAspect="1"/>
          </p:cNvPicPr>
          <p:nvPr/>
        </p:nvPicPr>
        <p:blipFill>
          <a:blip r:embed="rId5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187" y="4386646"/>
            <a:ext cx="672948" cy="163810"/>
          </a:xfrm>
          <a:prstGeom prst="rect">
            <a:avLst/>
          </a:prstGeom>
          <a:ln>
            <a:noFill/>
          </a:ln>
        </p:spPr>
      </p:pic>
      <p:pic>
        <p:nvPicPr>
          <p:cNvPr id="93" name="Picture 92" descr="toshiba.jpg"/>
          <p:cNvPicPr>
            <a:picLocks noChangeAspect="1"/>
          </p:cNvPicPr>
          <p:nvPr/>
        </p:nvPicPr>
        <p:blipFill>
          <a:blip r:embed="rId59" cstate="screen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734" y="4832540"/>
            <a:ext cx="665444" cy="129116"/>
          </a:xfrm>
          <a:prstGeom prst="rect">
            <a:avLst/>
          </a:prstGeom>
          <a:ln>
            <a:noFill/>
          </a:ln>
        </p:spPr>
      </p:pic>
      <p:pic>
        <p:nvPicPr>
          <p:cNvPr id="94" name="Picture 93" descr="lg.jpg"/>
          <p:cNvPicPr>
            <a:picLocks noChangeAspect="1"/>
          </p:cNvPicPr>
          <p:nvPr/>
        </p:nvPicPr>
        <p:blipFill>
          <a:blip r:embed="rId60" cstate="screen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622" y="2848027"/>
            <a:ext cx="427638" cy="209931"/>
          </a:xfrm>
          <a:prstGeom prst="rect">
            <a:avLst/>
          </a:prstGeom>
          <a:ln>
            <a:noFill/>
          </a:ln>
        </p:spPr>
      </p:pic>
      <p:pic>
        <p:nvPicPr>
          <p:cNvPr id="95" name="Picture 94" descr="oshkosh.jpg"/>
          <p:cNvPicPr>
            <a:picLocks noChangeAspect="1"/>
          </p:cNvPicPr>
          <p:nvPr/>
        </p:nvPicPr>
        <p:blipFill>
          <a:blip r:embed="rId6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999" y="2456958"/>
            <a:ext cx="466914" cy="233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Picture 95" descr="toyota.jpg"/>
          <p:cNvPicPr>
            <a:picLocks noChangeAspect="1"/>
          </p:cNvPicPr>
          <p:nvPr/>
        </p:nvPicPr>
        <p:blipFill>
          <a:blip r:embed="rId62" cstate="screen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792" y="2578439"/>
            <a:ext cx="667926" cy="136537"/>
          </a:xfrm>
          <a:prstGeom prst="rect">
            <a:avLst/>
          </a:prstGeom>
          <a:ln>
            <a:noFill/>
          </a:ln>
        </p:spPr>
      </p:pic>
      <p:pic>
        <p:nvPicPr>
          <p:cNvPr id="97" name="Picture 96" descr="panasonic.jpg"/>
          <p:cNvPicPr>
            <a:picLocks noChangeAspect="1"/>
          </p:cNvPicPr>
          <p:nvPr/>
        </p:nvPicPr>
        <p:blipFill>
          <a:blip r:embed="rId6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045" y="4137971"/>
            <a:ext cx="774728" cy="174937"/>
          </a:xfrm>
          <a:prstGeom prst="rect">
            <a:avLst/>
          </a:prstGeom>
          <a:ln>
            <a:noFill/>
          </a:ln>
        </p:spPr>
      </p:pic>
      <p:pic>
        <p:nvPicPr>
          <p:cNvPr id="98" name="Shape 85"/>
          <p:cNvPicPr preferRelativeResize="0"/>
          <p:nvPr/>
        </p:nvPicPr>
        <p:blipFill>
          <a:blip r:embed="rId6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6933" y="1996449"/>
            <a:ext cx="487058" cy="182208"/>
          </a:xfrm>
          <a:prstGeom prst="rect">
            <a:avLst/>
          </a:prstGeom>
          <a:ln>
            <a:noFill/>
          </a:ln>
        </p:spPr>
      </p:pic>
      <p:pic>
        <p:nvPicPr>
          <p:cNvPr id="99" name="Picture 98" descr="imgres.jpg"/>
          <p:cNvPicPr>
            <a:picLocks noChangeAspect="1"/>
          </p:cNvPicPr>
          <p:nvPr/>
        </p:nvPicPr>
        <p:blipFill>
          <a:blip r:embed="rId65" cstate="screen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775" y="3298122"/>
            <a:ext cx="380467" cy="253183"/>
          </a:xfrm>
          <a:prstGeom prst="rect">
            <a:avLst/>
          </a:prstGeom>
        </p:spPr>
      </p:pic>
      <p:pic>
        <p:nvPicPr>
          <p:cNvPr id="100" name="Shape 252"/>
          <p:cNvPicPr preferRelativeResize="0"/>
          <p:nvPr/>
        </p:nvPicPr>
        <p:blipFill>
          <a:blip r:embed="rId6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589" y="5589454"/>
            <a:ext cx="374396" cy="246942"/>
          </a:xfrm>
          <a:prstGeom prst="rect">
            <a:avLst/>
          </a:prstGeom>
        </p:spPr>
      </p:pic>
      <p:pic>
        <p:nvPicPr>
          <p:cNvPr id="101" name="Shape 202"/>
          <p:cNvPicPr preferRelativeResize="0"/>
          <p:nvPr/>
        </p:nvPicPr>
        <p:blipFill>
          <a:blip r:embed="rId6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540" y="4489966"/>
            <a:ext cx="284875" cy="376250"/>
          </a:xfrm>
          <a:prstGeom prst="rect">
            <a:avLst/>
          </a:prstGeom>
        </p:spPr>
      </p:pic>
      <p:pic>
        <p:nvPicPr>
          <p:cNvPr id="102" name="Shape 204"/>
          <p:cNvPicPr preferRelativeResize="0"/>
          <p:nvPr/>
        </p:nvPicPr>
        <p:blipFill>
          <a:blip r:embed="rId6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9856" y="5390776"/>
            <a:ext cx="684072" cy="121721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04" name="Shape 211"/>
          <p:cNvPicPr preferRelativeResize="0"/>
          <p:nvPr/>
        </p:nvPicPr>
        <p:blipFill>
          <a:blip r:embed="rId6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386" y="5297757"/>
            <a:ext cx="290295" cy="201944"/>
          </a:xfrm>
          <a:prstGeom prst="rect">
            <a:avLst/>
          </a:prstGeom>
        </p:spPr>
      </p:pic>
      <p:pic>
        <p:nvPicPr>
          <p:cNvPr id="105" name="Shape 218"/>
          <p:cNvPicPr preferRelativeResize="0"/>
          <p:nvPr/>
        </p:nvPicPr>
        <p:blipFill>
          <a:blip r:embed="rId7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448" y="5641726"/>
            <a:ext cx="363643" cy="367728"/>
          </a:xfrm>
          <a:prstGeom prst="rect">
            <a:avLst/>
          </a:prstGeom>
        </p:spPr>
      </p:pic>
      <p:pic>
        <p:nvPicPr>
          <p:cNvPr id="106" name="Shape 220"/>
          <p:cNvPicPr preferRelativeResize="0"/>
          <p:nvPr/>
        </p:nvPicPr>
        <p:blipFill>
          <a:blip r:embed="rId71" cstate="screen">
            <a:clrChange>
              <a:clrFrom>
                <a:srgbClr val="F2F8F4"/>
              </a:clrFrom>
              <a:clrTo>
                <a:srgbClr val="F2F8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026" y="5732890"/>
            <a:ext cx="683688" cy="134634"/>
          </a:xfrm>
          <a:prstGeom prst="rect">
            <a:avLst/>
          </a:prstGeom>
        </p:spPr>
      </p:pic>
      <p:pic>
        <p:nvPicPr>
          <p:cNvPr id="107" name="Picture 106" descr="AFG-130103-002.jpg"/>
          <p:cNvPicPr>
            <a:picLocks noChangeAspect="1"/>
          </p:cNvPicPr>
          <p:nvPr/>
        </p:nvPicPr>
        <p:blipFill>
          <a:blip r:embed="rId72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941" y="4356879"/>
            <a:ext cx="263071" cy="308428"/>
          </a:xfrm>
          <a:prstGeom prst="rect">
            <a:avLst/>
          </a:prstGeom>
        </p:spPr>
      </p:pic>
      <p:pic>
        <p:nvPicPr>
          <p:cNvPr id="108" name="Picture 107" descr="Airforce.png"/>
          <p:cNvPicPr>
            <a:picLocks noChangeAspect="1"/>
          </p:cNvPicPr>
          <p:nvPr/>
        </p:nvPicPr>
        <p:blipFill>
          <a:blip r:embed="rId7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878" y="4957779"/>
            <a:ext cx="432065" cy="341922"/>
          </a:xfrm>
          <a:prstGeom prst="rect">
            <a:avLst/>
          </a:prstGeom>
        </p:spPr>
      </p:pic>
      <p:pic>
        <p:nvPicPr>
          <p:cNvPr id="111" name="Shape 170"/>
          <p:cNvPicPr preferRelativeResize="0"/>
          <p:nvPr/>
        </p:nvPicPr>
        <p:blipFill>
          <a:blip r:embed="rId7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724" y="5373252"/>
            <a:ext cx="525838" cy="332942"/>
          </a:xfrm>
          <a:prstGeom prst="rect">
            <a:avLst/>
          </a:prstGeom>
        </p:spPr>
      </p:pic>
      <p:pic>
        <p:nvPicPr>
          <p:cNvPr id="112" name="Picture 111" descr="3112_270920216360146_1993842196_n.jpg"/>
          <p:cNvPicPr>
            <a:picLocks noChangeAspect="1"/>
          </p:cNvPicPr>
          <p:nvPr/>
        </p:nvPicPr>
        <p:blipFill>
          <a:blip r:embed="rId7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785" y="5920293"/>
            <a:ext cx="276198" cy="276198"/>
          </a:xfrm>
          <a:prstGeom prst="rect">
            <a:avLst/>
          </a:prstGeom>
        </p:spPr>
      </p:pic>
      <p:pic>
        <p:nvPicPr>
          <p:cNvPr id="113" name="Picture 112" descr="imgres.jpg"/>
          <p:cNvPicPr>
            <a:picLocks noChangeAspect="1"/>
          </p:cNvPicPr>
          <p:nvPr/>
        </p:nvPicPr>
        <p:blipFill>
          <a:blip r:embed="rId7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093" y="5015078"/>
            <a:ext cx="860611" cy="2259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014" y="2934472"/>
            <a:ext cx="456460" cy="329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270" y="5312374"/>
            <a:ext cx="490097" cy="291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632" y="5237930"/>
            <a:ext cx="736755" cy="166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0" cstate="screen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861" y="5459350"/>
            <a:ext cx="765835" cy="232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4570" y="4607755"/>
            <a:ext cx="276571" cy="3467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315" y="3444833"/>
            <a:ext cx="503776" cy="3670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502" y="4091291"/>
            <a:ext cx="620480" cy="465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094" y="2405916"/>
            <a:ext cx="780630" cy="2602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5" cstate="screen">
            <a:clrChange>
              <a:clrFrom>
                <a:srgbClr val="FEFEF7"/>
              </a:clrFrom>
              <a:clrTo>
                <a:srgbClr val="FEFE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914" y="5257136"/>
            <a:ext cx="644381" cy="301537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8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317" y="1932034"/>
            <a:ext cx="327689" cy="327689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8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239" y="3355573"/>
            <a:ext cx="377358" cy="394528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8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408" y="2330681"/>
            <a:ext cx="717562" cy="210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8899" y="5603740"/>
            <a:ext cx="351143" cy="3511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590" y="2045161"/>
            <a:ext cx="592798" cy="5230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821" y="5178376"/>
            <a:ext cx="465106" cy="261295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9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8307" y="2552091"/>
            <a:ext cx="670899" cy="350257"/>
          </a:xfrm>
          <a:prstGeom prst="rect">
            <a:avLst/>
          </a:prstGeom>
        </p:spPr>
      </p:pic>
      <p:pic>
        <p:nvPicPr>
          <p:cNvPr id="118" name="Picture 117" descr="AIRBUS_D&amp;S_3D_Blue_CMYK_web.jpg"/>
          <p:cNvPicPr>
            <a:picLocks noChangeAspect="1"/>
          </p:cNvPicPr>
          <p:nvPr/>
        </p:nvPicPr>
        <p:blipFill>
          <a:blip r:embed="rId93" cstate="screen">
            <a:clrChange>
              <a:clrFrom>
                <a:srgbClr val="EFF3FE"/>
              </a:clrFrom>
              <a:clrTo>
                <a:srgbClr val="EFF3FE">
                  <a:alpha val="0"/>
                </a:srgbClr>
              </a:clrTo>
            </a:clrChange>
            <a:duotone>
              <a:prstClr val="black"/>
              <a:srgbClr val="ECEEF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412" y="1865463"/>
            <a:ext cx="900575" cy="311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9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816" y="2773116"/>
            <a:ext cx="680000" cy="129523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9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1576" y="3984721"/>
            <a:ext cx="600364" cy="218915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9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941" y="4540899"/>
            <a:ext cx="231176" cy="3123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673" y="4737361"/>
            <a:ext cx="316491" cy="24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78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636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>
          <a:xfrm>
            <a:off x="349432" y="3885578"/>
            <a:ext cx="3415744" cy="1571672"/>
          </a:xfrm>
          <a:prstGeom prst="roundRect">
            <a:avLst>
              <a:gd name="adj" fmla="val 5989"/>
            </a:avLst>
          </a:prstGeom>
          <a:gradFill flip="none" rotWithShape="1">
            <a:gsLst>
              <a:gs pos="1000">
                <a:schemeClr val="tx2">
                  <a:lumMod val="0"/>
                  <a:lumOff val="100000"/>
                </a:schemeClr>
              </a:gs>
              <a:gs pos="100000">
                <a:schemeClr val="tx1">
                  <a:lumMod val="22000"/>
                  <a:lumOff val="78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C7C9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49432" y="1844601"/>
            <a:ext cx="3415744" cy="1571672"/>
          </a:xfrm>
          <a:prstGeom prst="roundRect">
            <a:avLst>
              <a:gd name="adj" fmla="val 5989"/>
            </a:avLst>
          </a:prstGeom>
          <a:gradFill flip="none" rotWithShape="1">
            <a:gsLst>
              <a:gs pos="1000">
                <a:schemeClr val="tx2">
                  <a:lumMod val="0"/>
                  <a:lumOff val="100000"/>
                </a:schemeClr>
              </a:gs>
              <a:gs pos="100000">
                <a:schemeClr val="tx1">
                  <a:lumMod val="22000"/>
                  <a:lumOff val="78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C7C9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What value is </a:t>
            </a:r>
            <a:r>
              <a:rPr lang="en-US" sz="2400" dirty="0" err="1"/>
              <a:t>Nutanix</a:t>
            </a:r>
            <a:r>
              <a:rPr lang="en-US" sz="2400" dirty="0"/>
              <a:t> driving?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050588" y="4010322"/>
            <a:ext cx="595777" cy="526384"/>
            <a:chOff x="5500689" y="5637213"/>
            <a:chExt cx="558800" cy="493713"/>
          </a:xfrm>
          <a:effectLst/>
        </p:grpSpPr>
        <p:sp>
          <p:nvSpPr>
            <p:cNvPr id="10" name="Freeform 695"/>
            <p:cNvSpPr>
              <a:spLocks/>
            </p:cNvSpPr>
            <p:nvPr/>
          </p:nvSpPr>
          <p:spPr bwMode="auto">
            <a:xfrm>
              <a:off x="5500689" y="5637213"/>
              <a:ext cx="558800" cy="493713"/>
            </a:xfrm>
            <a:custGeom>
              <a:avLst/>
              <a:gdLst>
                <a:gd name="T0" fmla="*/ 81 w 284"/>
                <a:gd name="T1" fmla="*/ 236 h 251"/>
                <a:gd name="T2" fmla="*/ 82 w 284"/>
                <a:gd name="T3" fmla="*/ 234 h 251"/>
                <a:gd name="T4" fmla="*/ 114 w 284"/>
                <a:gd name="T5" fmla="*/ 146 h 251"/>
                <a:gd name="T6" fmla="*/ 113 w 284"/>
                <a:gd name="T7" fmla="*/ 143 h 251"/>
                <a:gd name="T8" fmla="*/ 109 w 284"/>
                <a:gd name="T9" fmla="*/ 143 h 251"/>
                <a:gd name="T10" fmla="*/ 78 w 284"/>
                <a:gd name="T11" fmla="*/ 169 h 251"/>
                <a:gd name="T12" fmla="*/ 73 w 284"/>
                <a:gd name="T13" fmla="*/ 152 h 251"/>
                <a:gd name="T14" fmla="*/ 127 w 284"/>
                <a:gd name="T15" fmla="*/ 54 h 251"/>
                <a:gd name="T16" fmla="*/ 230 w 284"/>
                <a:gd name="T17" fmla="*/ 107 h 251"/>
                <a:gd name="T18" fmla="*/ 177 w 284"/>
                <a:gd name="T19" fmla="*/ 210 h 251"/>
                <a:gd name="T20" fmla="*/ 133 w 284"/>
                <a:gd name="T21" fmla="*/ 211 h 251"/>
                <a:gd name="T22" fmla="*/ 125 w 284"/>
                <a:gd name="T23" fmla="*/ 246 h 251"/>
                <a:gd name="T24" fmla="*/ 188 w 284"/>
                <a:gd name="T25" fmla="*/ 244 h 251"/>
                <a:gd name="T26" fmla="*/ 264 w 284"/>
                <a:gd name="T27" fmla="*/ 96 h 251"/>
                <a:gd name="T28" fmla="*/ 116 w 284"/>
                <a:gd name="T29" fmla="*/ 19 h 251"/>
                <a:gd name="T30" fmla="*/ 35 w 284"/>
                <a:gd name="T31" fmla="*/ 146 h 251"/>
                <a:gd name="T32" fmla="*/ 40 w 284"/>
                <a:gd name="T33" fmla="*/ 167 h 251"/>
                <a:gd name="T34" fmla="*/ 44 w 284"/>
                <a:gd name="T35" fmla="*/ 180 h 251"/>
                <a:gd name="T36" fmla="*/ 4 w 284"/>
                <a:gd name="T37" fmla="*/ 177 h 251"/>
                <a:gd name="T38" fmla="*/ 1 w 284"/>
                <a:gd name="T39" fmla="*/ 179 h 251"/>
                <a:gd name="T40" fmla="*/ 1 w 284"/>
                <a:gd name="T41" fmla="*/ 181 h 251"/>
                <a:gd name="T42" fmla="*/ 2 w 284"/>
                <a:gd name="T43" fmla="*/ 182 h 251"/>
                <a:gd name="T44" fmla="*/ 78 w 284"/>
                <a:gd name="T45" fmla="*/ 235 h 251"/>
                <a:gd name="T46" fmla="*/ 81 w 284"/>
                <a:gd name="T47" fmla="*/ 23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4" h="251">
                  <a:moveTo>
                    <a:pt x="81" y="236"/>
                  </a:moveTo>
                  <a:cubicBezTo>
                    <a:pt x="81" y="235"/>
                    <a:pt x="82" y="235"/>
                    <a:pt x="82" y="234"/>
                  </a:cubicBezTo>
                  <a:cubicBezTo>
                    <a:pt x="114" y="146"/>
                    <a:pt x="114" y="146"/>
                    <a:pt x="114" y="146"/>
                  </a:cubicBezTo>
                  <a:cubicBezTo>
                    <a:pt x="114" y="145"/>
                    <a:pt x="114" y="144"/>
                    <a:pt x="113" y="143"/>
                  </a:cubicBezTo>
                  <a:cubicBezTo>
                    <a:pt x="112" y="142"/>
                    <a:pt x="110" y="142"/>
                    <a:pt x="109" y="143"/>
                  </a:cubicBezTo>
                  <a:cubicBezTo>
                    <a:pt x="78" y="169"/>
                    <a:pt x="78" y="169"/>
                    <a:pt x="78" y="169"/>
                  </a:cubicBezTo>
                  <a:cubicBezTo>
                    <a:pt x="73" y="152"/>
                    <a:pt x="73" y="152"/>
                    <a:pt x="73" y="152"/>
                  </a:cubicBezTo>
                  <a:cubicBezTo>
                    <a:pt x="62" y="110"/>
                    <a:pt x="86" y="67"/>
                    <a:pt x="127" y="54"/>
                  </a:cubicBezTo>
                  <a:cubicBezTo>
                    <a:pt x="170" y="40"/>
                    <a:pt x="216" y="64"/>
                    <a:pt x="230" y="107"/>
                  </a:cubicBezTo>
                  <a:cubicBezTo>
                    <a:pt x="244" y="150"/>
                    <a:pt x="220" y="196"/>
                    <a:pt x="177" y="210"/>
                  </a:cubicBezTo>
                  <a:cubicBezTo>
                    <a:pt x="163" y="214"/>
                    <a:pt x="148" y="215"/>
                    <a:pt x="133" y="211"/>
                  </a:cubicBezTo>
                  <a:cubicBezTo>
                    <a:pt x="125" y="246"/>
                    <a:pt x="125" y="246"/>
                    <a:pt x="125" y="246"/>
                  </a:cubicBezTo>
                  <a:cubicBezTo>
                    <a:pt x="146" y="251"/>
                    <a:pt x="167" y="250"/>
                    <a:pt x="188" y="244"/>
                  </a:cubicBezTo>
                  <a:cubicBezTo>
                    <a:pt x="250" y="224"/>
                    <a:pt x="284" y="158"/>
                    <a:pt x="264" y="96"/>
                  </a:cubicBezTo>
                  <a:cubicBezTo>
                    <a:pt x="245" y="34"/>
                    <a:pt x="178" y="0"/>
                    <a:pt x="116" y="19"/>
                  </a:cubicBezTo>
                  <a:cubicBezTo>
                    <a:pt x="62" y="37"/>
                    <a:pt x="28" y="91"/>
                    <a:pt x="35" y="146"/>
                  </a:cubicBezTo>
                  <a:cubicBezTo>
                    <a:pt x="35" y="148"/>
                    <a:pt x="38" y="163"/>
                    <a:pt x="40" y="167"/>
                  </a:cubicBezTo>
                  <a:cubicBezTo>
                    <a:pt x="44" y="180"/>
                    <a:pt x="44" y="180"/>
                    <a:pt x="44" y="180"/>
                  </a:cubicBezTo>
                  <a:cubicBezTo>
                    <a:pt x="4" y="177"/>
                    <a:pt x="4" y="177"/>
                    <a:pt x="4" y="177"/>
                  </a:cubicBezTo>
                  <a:cubicBezTo>
                    <a:pt x="2" y="177"/>
                    <a:pt x="1" y="178"/>
                    <a:pt x="1" y="179"/>
                  </a:cubicBezTo>
                  <a:cubicBezTo>
                    <a:pt x="0" y="179"/>
                    <a:pt x="0" y="180"/>
                    <a:pt x="1" y="181"/>
                  </a:cubicBezTo>
                  <a:cubicBezTo>
                    <a:pt x="1" y="181"/>
                    <a:pt x="1" y="182"/>
                    <a:pt x="2" y="182"/>
                  </a:cubicBezTo>
                  <a:cubicBezTo>
                    <a:pt x="78" y="235"/>
                    <a:pt x="78" y="235"/>
                    <a:pt x="78" y="235"/>
                  </a:cubicBezTo>
                  <a:cubicBezTo>
                    <a:pt x="79" y="236"/>
                    <a:pt x="80" y="236"/>
                    <a:pt x="81" y="236"/>
                  </a:cubicBezTo>
                  <a:close/>
                </a:path>
              </a:pathLst>
            </a:custGeom>
            <a:solidFill>
              <a:srgbClr val="024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96"/>
            <p:cNvSpPr>
              <a:spLocks/>
            </p:cNvSpPr>
            <p:nvPr/>
          </p:nvSpPr>
          <p:spPr bwMode="auto">
            <a:xfrm>
              <a:off x="5788026" y="5756276"/>
              <a:ext cx="134938" cy="187325"/>
            </a:xfrm>
            <a:custGeom>
              <a:avLst/>
              <a:gdLst>
                <a:gd name="T0" fmla="*/ 6 w 69"/>
                <a:gd name="T1" fmla="*/ 0 h 96"/>
                <a:gd name="T2" fmla="*/ 0 w 69"/>
                <a:gd name="T3" fmla="*/ 7 h 96"/>
                <a:gd name="T4" fmla="*/ 0 w 69"/>
                <a:gd name="T5" fmla="*/ 90 h 96"/>
                <a:gd name="T6" fmla="*/ 3 w 69"/>
                <a:gd name="T7" fmla="*/ 95 h 96"/>
                <a:gd name="T8" fmla="*/ 6 w 69"/>
                <a:gd name="T9" fmla="*/ 96 h 96"/>
                <a:gd name="T10" fmla="*/ 10 w 69"/>
                <a:gd name="T11" fmla="*/ 95 h 96"/>
                <a:gd name="T12" fmla="*/ 66 w 69"/>
                <a:gd name="T13" fmla="*/ 56 h 96"/>
                <a:gd name="T14" fmla="*/ 67 w 69"/>
                <a:gd name="T15" fmla="*/ 47 h 96"/>
                <a:gd name="T16" fmla="*/ 59 w 69"/>
                <a:gd name="T17" fmla="*/ 46 h 96"/>
                <a:gd name="T18" fmla="*/ 12 w 69"/>
                <a:gd name="T19" fmla="*/ 78 h 96"/>
                <a:gd name="T20" fmla="*/ 12 w 69"/>
                <a:gd name="T21" fmla="*/ 7 h 96"/>
                <a:gd name="T22" fmla="*/ 6 w 69"/>
                <a:gd name="T2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96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2"/>
                    <a:pt x="1" y="94"/>
                    <a:pt x="3" y="95"/>
                  </a:cubicBezTo>
                  <a:cubicBezTo>
                    <a:pt x="4" y="96"/>
                    <a:pt x="5" y="96"/>
                    <a:pt x="6" y="96"/>
                  </a:cubicBezTo>
                  <a:cubicBezTo>
                    <a:pt x="7" y="96"/>
                    <a:pt x="8" y="96"/>
                    <a:pt x="10" y="95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9" y="54"/>
                    <a:pt x="69" y="50"/>
                    <a:pt x="67" y="47"/>
                  </a:cubicBezTo>
                  <a:cubicBezTo>
                    <a:pt x="65" y="44"/>
                    <a:pt x="62" y="44"/>
                    <a:pt x="59" y="46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3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 flipH="1">
            <a:off x="7072039" y="1960610"/>
            <a:ext cx="537999" cy="557701"/>
            <a:chOff x="3068638" y="4393440"/>
            <a:chExt cx="700394" cy="726042"/>
          </a:xfrm>
          <a:effectLst/>
        </p:grpSpPr>
        <p:sp>
          <p:nvSpPr>
            <p:cNvPr id="24" name="Freeform 8"/>
            <p:cNvSpPr>
              <a:spLocks noEditPoints="1"/>
            </p:cNvSpPr>
            <p:nvPr/>
          </p:nvSpPr>
          <p:spPr bwMode="auto">
            <a:xfrm>
              <a:off x="3068638" y="4522470"/>
              <a:ext cx="700394" cy="597012"/>
            </a:xfrm>
            <a:custGeom>
              <a:avLst/>
              <a:gdLst>
                <a:gd name="T0" fmla="*/ 153 w 250"/>
                <a:gd name="T1" fmla="*/ 192 h 213"/>
                <a:gd name="T2" fmla="*/ 113 w 250"/>
                <a:gd name="T3" fmla="*/ 195 h 213"/>
                <a:gd name="T4" fmla="*/ 112 w 250"/>
                <a:gd name="T5" fmla="*/ 196 h 213"/>
                <a:gd name="T6" fmla="*/ 107 w 250"/>
                <a:gd name="T7" fmla="*/ 207 h 213"/>
                <a:gd name="T8" fmla="*/ 97 w 250"/>
                <a:gd name="T9" fmla="*/ 213 h 213"/>
                <a:gd name="T10" fmla="*/ 64 w 250"/>
                <a:gd name="T11" fmla="*/ 213 h 213"/>
                <a:gd name="T12" fmla="*/ 54 w 250"/>
                <a:gd name="T13" fmla="*/ 202 h 213"/>
                <a:gd name="T14" fmla="*/ 55 w 250"/>
                <a:gd name="T15" fmla="*/ 189 h 213"/>
                <a:gd name="T16" fmla="*/ 56 w 250"/>
                <a:gd name="T17" fmla="*/ 175 h 213"/>
                <a:gd name="T18" fmla="*/ 53 w 250"/>
                <a:gd name="T19" fmla="*/ 172 h 213"/>
                <a:gd name="T20" fmla="*/ 28 w 250"/>
                <a:gd name="T21" fmla="*/ 143 h 213"/>
                <a:gd name="T22" fmla="*/ 25 w 250"/>
                <a:gd name="T23" fmla="*/ 141 h 213"/>
                <a:gd name="T24" fmla="*/ 8 w 250"/>
                <a:gd name="T25" fmla="*/ 137 h 213"/>
                <a:gd name="T26" fmla="*/ 0 w 250"/>
                <a:gd name="T27" fmla="*/ 127 h 213"/>
                <a:gd name="T28" fmla="*/ 0 w 250"/>
                <a:gd name="T29" fmla="*/ 85 h 213"/>
                <a:gd name="T30" fmla="*/ 8 w 250"/>
                <a:gd name="T31" fmla="*/ 76 h 213"/>
                <a:gd name="T32" fmla="*/ 25 w 250"/>
                <a:gd name="T33" fmla="*/ 71 h 213"/>
                <a:gd name="T34" fmla="*/ 28 w 250"/>
                <a:gd name="T35" fmla="*/ 69 h 213"/>
                <a:gd name="T36" fmla="*/ 39 w 250"/>
                <a:gd name="T37" fmla="*/ 53 h 213"/>
                <a:gd name="T38" fmla="*/ 40 w 250"/>
                <a:gd name="T39" fmla="*/ 48 h 213"/>
                <a:gd name="T40" fmla="*/ 29 w 250"/>
                <a:gd name="T41" fmla="*/ 20 h 213"/>
                <a:gd name="T42" fmla="*/ 27 w 250"/>
                <a:gd name="T43" fmla="*/ 10 h 213"/>
                <a:gd name="T44" fmla="*/ 35 w 250"/>
                <a:gd name="T45" fmla="*/ 1 h 213"/>
                <a:gd name="T46" fmla="*/ 38 w 250"/>
                <a:gd name="T47" fmla="*/ 0 h 213"/>
                <a:gd name="T48" fmla="*/ 62 w 250"/>
                <a:gd name="T49" fmla="*/ 4 h 213"/>
                <a:gd name="T50" fmla="*/ 89 w 250"/>
                <a:gd name="T51" fmla="*/ 21 h 213"/>
                <a:gd name="T52" fmla="*/ 90 w 250"/>
                <a:gd name="T53" fmla="*/ 22 h 213"/>
                <a:gd name="T54" fmla="*/ 96 w 250"/>
                <a:gd name="T55" fmla="*/ 21 h 213"/>
                <a:gd name="T56" fmla="*/ 133 w 250"/>
                <a:gd name="T57" fmla="*/ 18 h 213"/>
                <a:gd name="T58" fmla="*/ 177 w 250"/>
                <a:gd name="T59" fmla="*/ 29 h 213"/>
                <a:gd name="T60" fmla="*/ 218 w 250"/>
                <a:gd name="T61" fmla="*/ 63 h 213"/>
                <a:gd name="T62" fmla="*/ 227 w 250"/>
                <a:gd name="T63" fmla="*/ 82 h 213"/>
                <a:gd name="T64" fmla="*/ 228 w 250"/>
                <a:gd name="T65" fmla="*/ 85 h 213"/>
                <a:gd name="T66" fmla="*/ 229 w 250"/>
                <a:gd name="T67" fmla="*/ 85 h 213"/>
                <a:gd name="T68" fmla="*/ 234 w 250"/>
                <a:gd name="T69" fmla="*/ 76 h 213"/>
                <a:gd name="T70" fmla="*/ 228 w 250"/>
                <a:gd name="T71" fmla="*/ 69 h 213"/>
                <a:gd name="T72" fmla="*/ 225 w 250"/>
                <a:gd name="T73" fmla="*/ 68 h 213"/>
                <a:gd name="T74" fmla="*/ 225 w 250"/>
                <a:gd name="T75" fmla="*/ 65 h 213"/>
                <a:gd name="T76" fmla="*/ 229 w 250"/>
                <a:gd name="T77" fmla="*/ 64 h 213"/>
                <a:gd name="T78" fmla="*/ 244 w 250"/>
                <a:gd name="T79" fmla="*/ 69 h 213"/>
                <a:gd name="T80" fmla="*/ 247 w 250"/>
                <a:gd name="T81" fmla="*/ 91 h 213"/>
                <a:gd name="T82" fmla="*/ 231 w 250"/>
                <a:gd name="T83" fmla="*/ 108 h 213"/>
                <a:gd name="T84" fmla="*/ 231 w 250"/>
                <a:gd name="T85" fmla="*/ 115 h 213"/>
                <a:gd name="T86" fmla="*/ 211 w 250"/>
                <a:gd name="T87" fmla="*/ 159 h 213"/>
                <a:gd name="T88" fmla="*/ 209 w 250"/>
                <a:gd name="T89" fmla="*/ 164 h 213"/>
                <a:gd name="T90" fmla="*/ 211 w 250"/>
                <a:gd name="T91" fmla="*/ 176 h 213"/>
                <a:gd name="T92" fmla="*/ 213 w 250"/>
                <a:gd name="T93" fmla="*/ 195 h 213"/>
                <a:gd name="T94" fmla="*/ 213 w 250"/>
                <a:gd name="T95" fmla="*/ 203 h 213"/>
                <a:gd name="T96" fmla="*/ 204 w 250"/>
                <a:gd name="T97" fmla="*/ 213 h 213"/>
                <a:gd name="T98" fmla="*/ 202 w 250"/>
                <a:gd name="T99" fmla="*/ 213 h 213"/>
                <a:gd name="T100" fmla="*/ 171 w 250"/>
                <a:gd name="T101" fmla="*/ 213 h 213"/>
                <a:gd name="T102" fmla="*/ 160 w 250"/>
                <a:gd name="T103" fmla="*/ 206 h 213"/>
                <a:gd name="T104" fmla="*/ 153 w 250"/>
                <a:gd name="T105" fmla="*/ 192 h 213"/>
                <a:gd name="T106" fmla="*/ 63 w 250"/>
                <a:gd name="T107" fmla="*/ 62 h 213"/>
                <a:gd name="T108" fmla="*/ 54 w 250"/>
                <a:gd name="T109" fmla="*/ 71 h 213"/>
                <a:gd name="T110" fmla="*/ 62 w 250"/>
                <a:gd name="T111" fmla="*/ 80 h 213"/>
                <a:gd name="T112" fmla="*/ 71 w 250"/>
                <a:gd name="T113" fmla="*/ 71 h 213"/>
                <a:gd name="T114" fmla="*/ 63 w 250"/>
                <a:gd name="T115" fmla="*/ 6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0" h="213">
                  <a:moveTo>
                    <a:pt x="153" y="192"/>
                  </a:moveTo>
                  <a:cubicBezTo>
                    <a:pt x="140" y="195"/>
                    <a:pt x="126" y="196"/>
                    <a:pt x="113" y="195"/>
                  </a:cubicBezTo>
                  <a:cubicBezTo>
                    <a:pt x="112" y="195"/>
                    <a:pt x="112" y="196"/>
                    <a:pt x="112" y="196"/>
                  </a:cubicBezTo>
                  <a:cubicBezTo>
                    <a:pt x="110" y="200"/>
                    <a:pt x="108" y="203"/>
                    <a:pt x="107" y="207"/>
                  </a:cubicBezTo>
                  <a:cubicBezTo>
                    <a:pt x="105" y="211"/>
                    <a:pt x="102" y="213"/>
                    <a:pt x="97" y="213"/>
                  </a:cubicBezTo>
                  <a:cubicBezTo>
                    <a:pt x="86" y="213"/>
                    <a:pt x="75" y="213"/>
                    <a:pt x="64" y="213"/>
                  </a:cubicBezTo>
                  <a:cubicBezTo>
                    <a:pt x="58" y="213"/>
                    <a:pt x="53" y="208"/>
                    <a:pt x="54" y="202"/>
                  </a:cubicBezTo>
                  <a:cubicBezTo>
                    <a:pt x="54" y="197"/>
                    <a:pt x="55" y="193"/>
                    <a:pt x="55" y="189"/>
                  </a:cubicBezTo>
                  <a:cubicBezTo>
                    <a:pt x="55" y="184"/>
                    <a:pt x="56" y="179"/>
                    <a:pt x="56" y="175"/>
                  </a:cubicBezTo>
                  <a:cubicBezTo>
                    <a:pt x="55" y="174"/>
                    <a:pt x="54" y="173"/>
                    <a:pt x="53" y="172"/>
                  </a:cubicBezTo>
                  <a:cubicBezTo>
                    <a:pt x="43" y="164"/>
                    <a:pt x="34" y="155"/>
                    <a:pt x="28" y="143"/>
                  </a:cubicBezTo>
                  <a:cubicBezTo>
                    <a:pt x="27" y="142"/>
                    <a:pt x="26" y="142"/>
                    <a:pt x="25" y="141"/>
                  </a:cubicBezTo>
                  <a:cubicBezTo>
                    <a:pt x="19" y="140"/>
                    <a:pt x="14" y="138"/>
                    <a:pt x="8" y="137"/>
                  </a:cubicBezTo>
                  <a:cubicBezTo>
                    <a:pt x="3" y="136"/>
                    <a:pt x="0" y="132"/>
                    <a:pt x="0" y="127"/>
                  </a:cubicBezTo>
                  <a:cubicBezTo>
                    <a:pt x="0" y="113"/>
                    <a:pt x="0" y="99"/>
                    <a:pt x="0" y="85"/>
                  </a:cubicBezTo>
                  <a:cubicBezTo>
                    <a:pt x="0" y="80"/>
                    <a:pt x="2" y="77"/>
                    <a:pt x="8" y="76"/>
                  </a:cubicBezTo>
                  <a:cubicBezTo>
                    <a:pt x="13" y="74"/>
                    <a:pt x="19" y="73"/>
                    <a:pt x="25" y="71"/>
                  </a:cubicBezTo>
                  <a:cubicBezTo>
                    <a:pt x="26" y="71"/>
                    <a:pt x="27" y="70"/>
                    <a:pt x="28" y="69"/>
                  </a:cubicBezTo>
                  <a:cubicBezTo>
                    <a:pt x="31" y="63"/>
                    <a:pt x="35" y="58"/>
                    <a:pt x="39" y="53"/>
                  </a:cubicBezTo>
                  <a:cubicBezTo>
                    <a:pt x="41" y="52"/>
                    <a:pt x="41" y="50"/>
                    <a:pt x="40" y="48"/>
                  </a:cubicBezTo>
                  <a:cubicBezTo>
                    <a:pt x="38" y="38"/>
                    <a:pt x="34" y="29"/>
                    <a:pt x="29" y="20"/>
                  </a:cubicBezTo>
                  <a:cubicBezTo>
                    <a:pt x="28" y="17"/>
                    <a:pt x="27" y="13"/>
                    <a:pt x="27" y="10"/>
                  </a:cubicBezTo>
                  <a:cubicBezTo>
                    <a:pt x="27" y="5"/>
                    <a:pt x="30" y="2"/>
                    <a:pt x="35" y="1"/>
                  </a:cubicBezTo>
                  <a:cubicBezTo>
                    <a:pt x="36" y="1"/>
                    <a:pt x="37" y="0"/>
                    <a:pt x="38" y="0"/>
                  </a:cubicBezTo>
                  <a:cubicBezTo>
                    <a:pt x="46" y="1"/>
                    <a:pt x="54" y="1"/>
                    <a:pt x="62" y="4"/>
                  </a:cubicBezTo>
                  <a:cubicBezTo>
                    <a:pt x="73" y="7"/>
                    <a:pt x="82" y="12"/>
                    <a:pt x="89" y="21"/>
                  </a:cubicBezTo>
                  <a:cubicBezTo>
                    <a:pt x="90" y="21"/>
                    <a:pt x="90" y="22"/>
                    <a:pt x="90" y="22"/>
                  </a:cubicBezTo>
                  <a:cubicBezTo>
                    <a:pt x="92" y="22"/>
                    <a:pt x="94" y="21"/>
                    <a:pt x="96" y="21"/>
                  </a:cubicBezTo>
                  <a:cubicBezTo>
                    <a:pt x="108" y="18"/>
                    <a:pt x="121" y="17"/>
                    <a:pt x="133" y="18"/>
                  </a:cubicBezTo>
                  <a:cubicBezTo>
                    <a:pt x="148" y="19"/>
                    <a:pt x="163" y="22"/>
                    <a:pt x="177" y="29"/>
                  </a:cubicBezTo>
                  <a:cubicBezTo>
                    <a:pt x="194" y="37"/>
                    <a:pt x="207" y="48"/>
                    <a:pt x="218" y="63"/>
                  </a:cubicBezTo>
                  <a:cubicBezTo>
                    <a:pt x="222" y="69"/>
                    <a:pt x="225" y="75"/>
                    <a:pt x="227" y="82"/>
                  </a:cubicBezTo>
                  <a:cubicBezTo>
                    <a:pt x="228" y="83"/>
                    <a:pt x="228" y="84"/>
                    <a:pt x="228" y="85"/>
                  </a:cubicBezTo>
                  <a:cubicBezTo>
                    <a:pt x="228" y="85"/>
                    <a:pt x="228" y="85"/>
                    <a:pt x="229" y="85"/>
                  </a:cubicBezTo>
                  <a:cubicBezTo>
                    <a:pt x="233" y="84"/>
                    <a:pt x="235" y="80"/>
                    <a:pt x="234" y="76"/>
                  </a:cubicBezTo>
                  <a:cubicBezTo>
                    <a:pt x="233" y="73"/>
                    <a:pt x="231" y="70"/>
                    <a:pt x="228" y="69"/>
                  </a:cubicBezTo>
                  <a:cubicBezTo>
                    <a:pt x="227" y="69"/>
                    <a:pt x="226" y="68"/>
                    <a:pt x="225" y="68"/>
                  </a:cubicBezTo>
                  <a:cubicBezTo>
                    <a:pt x="224" y="67"/>
                    <a:pt x="224" y="65"/>
                    <a:pt x="225" y="65"/>
                  </a:cubicBezTo>
                  <a:cubicBezTo>
                    <a:pt x="226" y="64"/>
                    <a:pt x="228" y="64"/>
                    <a:pt x="229" y="64"/>
                  </a:cubicBezTo>
                  <a:cubicBezTo>
                    <a:pt x="235" y="63"/>
                    <a:pt x="240" y="65"/>
                    <a:pt x="244" y="69"/>
                  </a:cubicBezTo>
                  <a:cubicBezTo>
                    <a:pt x="249" y="76"/>
                    <a:pt x="250" y="83"/>
                    <a:pt x="247" y="91"/>
                  </a:cubicBezTo>
                  <a:cubicBezTo>
                    <a:pt x="245" y="99"/>
                    <a:pt x="240" y="105"/>
                    <a:pt x="231" y="108"/>
                  </a:cubicBezTo>
                  <a:cubicBezTo>
                    <a:pt x="231" y="110"/>
                    <a:pt x="231" y="112"/>
                    <a:pt x="231" y="115"/>
                  </a:cubicBezTo>
                  <a:cubicBezTo>
                    <a:pt x="229" y="131"/>
                    <a:pt x="222" y="146"/>
                    <a:pt x="211" y="159"/>
                  </a:cubicBezTo>
                  <a:cubicBezTo>
                    <a:pt x="209" y="160"/>
                    <a:pt x="209" y="162"/>
                    <a:pt x="209" y="164"/>
                  </a:cubicBezTo>
                  <a:cubicBezTo>
                    <a:pt x="210" y="168"/>
                    <a:pt x="210" y="172"/>
                    <a:pt x="211" y="176"/>
                  </a:cubicBezTo>
                  <a:cubicBezTo>
                    <a:pt x="211" y="183"/>
                    <a:pt x="212" y="189"/>
                    <a:pt x="213" y="195"/>
                  </a:cubicBezTo>
                  <a:cubicBezTo>
                    <a:pt x="213" y="198"/>
                    <a:pt x="213" y="200"/>
                    <a:pt x="213" y="203"/>
                  </a:cubicBezTo>
                  <a:cubicBezTo>
                    <a:pt x="214" y="208"/>
                    <a:pt x="210" y="212"/>
                    <a:pt x="204" y="213"/>
                  </a:cubicBezTo>
                  <a:cubicBezTo>
                    <a:pt x="204" y="213"/>
                    <a:pt x="203" y="213"/>
                    <a:pt x="202" y="213"/>
                  </a:cubicBezTo>
                  <a:cubicBezTo>
                    <a:pt x="192" y="213"/>
                    <a:pt x="181" y="213"/>
                    <a:pt x="171" y="213"/>
                  </a:cubicBezTo>
                  <a:cubicBezTo>
                    <a:pt x="166" y="213"/>
                    <a:pt x="162" y="211"/>
                    <a:pt x="160" y="206"/>
                  </a:cubicBezTo>
                  <a:cubicBezTo>
                    <a:pt x="158" y="201"/>
                    <a:pt x="155" y="197"/>
                    <a:pt x="153" y="192"/>
                  </a:cubicBezTo>
                  <a:close/>
                  <a:moveTo>
                    <a:pt x="63" y="62"/>
                  </a:moveTo>
                  <a:cubicBezTo>
                    <a:pt x="58" y="62"/>
                    <a:pt x="54" y="66"/>
                    <a:pt x="54" y="71"/>
                  </a:cubicBezTo>
                  <a:cubicBezTo>
                    <a:pt x="54" y="75"/>
                    <a:pt x="58" y="79"/>
                    <a:pt x="62" y="80"/>
                  </a:cubicBezTo>
                  <a:cubicBezTo>
                    <a:pt x="67" y="80"/>
                    <a:pt x="71" y="76"/>
                    <a:pt x="71" y="71"/>
                  </a:cubicBezTo>
                  <a:cubicBezTo>
                    <a:pt x="71" y="66"/>
                    <a:pt x="67" y="62"/>
                    <a:pt x="63" y="62"/>
                  </a:cubicBezTo>
                  <a:close/>
                </a:path>
              </a:pathLst>
            </a:custGeom>
            <a:solidFill>
              <a:srgbClr val="024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362606" y="4441185"/>
              <a:ext cx="162570" cy="114825"/>
            </a:xfrm>
            <a:custGeom>
              <a:avLst/>
              <a:gdLst>
                <a:gd name="T0" fmla="*/ 52 w 58"/>
                <a:gd name="T1" fmla="*/ 41 h 41"/>
                <a:gd name="T2" fmla="*/ 28 w 58"/>
                <a:gd name="T3" fmla="*/ 38 h 41"/>
                <a:gd name="T4" fmla="*/ 4 w 58"/>
                <a:gd name="T5" fmla="*/ 38 h 41"/>
                <a:gd name="T6" fmla="*/ 11 w 58"/>
                <a:gd name="T7" fmla="*/ 9 h 41"/>
                <a:gd name="T8" fmla="*/ 45 w 58"/>
                <a:gd name="T9" fmla="*/ 8 h 41"/>
                <a:gd name="T10" fmla="*/ 52 w 58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41">
                  <a:moveTo>
                    <a:pt x="52" y="41"/>
                  </a:moveTo>
                  <a:cubicBezTo>
                    <a:pt x="44" y="39"/>
                    <a:pt x="36" y="38"/>
                    <a:pt x="28" y="38"/>
                  </a:cubicBezTo>
                  <a:cubicBezTo>
                    <a:pt x="20" y="37"/>
                    <a:pt x="12" y="38"/>
                    <a:pt x="4" y="38"/>
                  </a:cubicBezTo>
                  <a:cubicBezTo>
                    <a:pt x="0" y="31"/>
                    <a:pt x="2" y="17"/>
                    <a:pt x="11" y="9"/>
                  </a:cubicBezTo>
                  <a:cubicBezTo>
                    <a:pt x="21" y="0"/>
                    <a:pt x="35" y="0"/>
                    <a:pt x="45" y="8"/>
                  </a:cubicBezTo>
                  <a:cubicBezTo>
                    <a:pt x="55" y="16"/>
                    <a:pt x="58" y="31"/>
                    <a:pt x="52" y="41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315256" y="4393440"/>
              <a:ext cx="251747" cy="179538"/>
            </a:xfrm>
            <a:custGeom>
              <a:avLst/>
              <a:gdLst>
                <a:gd name="T0" fmla="*/ 11 w 90"/>
                <a:gd name="T1" fmla="*/ 57 h 64"/>
                <a:gd name="T2" fmla="*/ 10 w 90"/>
                <a:gd name="T3" fmla="*/ 57 h 64"/>
                <a:gd name="T4" fmla="*/ 6 w 90"/>
                <a:gd name="T5" fmla="*/ 58 h 64"/>
                <a:gd name="T6" fmla="*/ 2 w 90"/>
                <a:gd name="T7" fmla="*/ 51 h 64"/>
                <a:gd name="T8" fmla="*/ 11 w 90"/>
                <a:gd name="T9" fmla="*/ 18 h 64"/>
                <a:gd name="T10" fmla="*/ 40 w 90"/>
                <a:gd name="T11" fmla="*/ 2 h 64"/>
                <a:gd name="T12" fmla="*/ 73 w 90"/>
                <a:gd name="T13" fmla="*/ 11 h 64"/>
                <a:gd name="T14" fmla="*/ 89 w 90"/>
                <a:gd name="T15" fmla="*/ 40 h 64"/>
                <a:gd name="T16" fmla="*/ 87 w 90"/>
                <a:gd name="T17" fmla="*/ 61 h 64"/>
                <a:gd name="T18" fmla="*/ 86 w 90"/>
                <a:gd name="T19" fmla="*/ 64 h 64"/>
                <a:gd name="T20" fmla="*/ 82 w 90"/>
                <a:gd name="T21" fmla="*/ 62 h 64"/>
                <a:gd name="T22" fmla="*/ 78 w 90"/>
                <a:gd name="T23" fmla="*/ 61 h 64"/>
                <a:gd name="T24" fmla="*/ 65 w 90"/>
                <a:gd name="T25" fmla="*/ 16 h 64"/>
                <a:gd name="T26" fmla="*/ 26 w 90"/>
                <a:gd name="T27" fmla="*/ 16 h 64"/>
                <a:gd name="T28" fmla="*/ 11 w 90"/>
                <a:gd name="T29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64">
                  <a:moveTo>
                    <a:pt x="11" y="57"/>
                  </a:moveTo>
                  <a:cubicBezTo>
                    <a:pt x="11" y="57"/>
                    <a:pt x="10" y="57"/>
                    <a:pt x="10" y="57"/>
                  </a:cubicBezTo>
                  <a:cubicBezTo>
                    <a:pt x="8" y="57"/>
                    <a:pt x="7" y="58"/>
                    <a:pt x="6" y="58"/>
                  </a:cubicBezTo>
                  <a:cubicBezTo>
                    <a:pt x="3" y="56"/>
                    <a:pt x="2" y="54"/>
                    <a:pt x="2" y="51"/>
                  </a:cubicBezTo>
                  <a:cubicBezTo>
                    <a:pt x="0" y="39"/>
                    <a:pt x="3" y="28"/>
                    <a:pt x="11" y="18"/>
                  </a:cubicBezTo>
                  <a:cubicBezTo>
                    <a:pt x="18" y="9"/>
                    <a:pt x="28" y="3"/>
                    <a:pt x="40" y="2"/>
                  </a:cubicBezTo>
                  <a:cubicBezTo>
                    <a:pt x="52" y="0"/>
                    <a:pt x="63" y="4"/>
                    <a:pt x="73" y="11"/>
                  </a:cubicBezTo>
                  <a:cubicBezTo>
                    <a:pt x="82" y="19"/>
                    <a:pt x="88" y="28"/>
                    <a:pt x="89" y="40"/>
                  </a:cubicBezTo>
                  <a:cubicBezTo>
                    <a:pt x="90" y="47"/>
                    <a:pt x="89" y="54"/>
                    <a:pt x="87" y="61"/>
                  </a:cubicBezTo>
                  <a:cubicBezTo>
                    <a:pt x="87" y="62"/>
                    <a:pt x="86" y="62"/>
                    <a:pt x="86" y="64"/>
                  </a:cubicBezTo>
                  <a:cubicBezTo>
                    <a:pt x="85" y="63"/>
                    <a:pt x="83" y="63"/>
                    <a:pt x="82" y="62"/>
                  </a:cubicBezTo>
                  <a:cubicBezTo>
                    <a:pt x="81" y="62"/>
                    <a:pt x="79" y="61"/>
                    <a:pt x="78" y="61"/>
                  </a:cubicBezTo>
                  <a:cubicBezTo>
                    <a:pt x="84" y="43"/>
                    <a:pt x="81" y="28"/>
                    <a:pt x="65" y="16"/>
                  </a:cubicBezTo>
                  <a:cubicBezTo>
                    <a:pt x="54" y="8"/>
                    <a:pt x="38" y="8"/>
                    <a:pt x="26" y="16"/>
                  </a:cubicBezTo>
                  <a:cubicBezTo>
                    <a:pt x="15" y="23"/>
                    <a:pt x="6" y="38"/>
                    <a:pt x="11" y="57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523977" y="4123816"/>
            <a:ext cx="662365" cy="377812"/>
            <a:chOff x="4232276" y="3749675"/>
            <a:chExt cx="439738" cy="250826"/>
          </a:xfrm>
          <a:effectLst/>
        </p:grpSpPr>
        <p:sp>
          <p:nvSpPr>
            <p:cNvPr id="31" name="Freeform 214"/>
            <p:cNvSpPr>
              <a:spLocks/>
            </p:cNvSpPr>
            <p:nvPr/>
          </p:nvSpPr>
          <p:spPr bwMode="auto">
            <a:xfrm>
              <a:off x="4416426" y="3840163"/>
              <a:ext cx="180975" cy="160338"/>
            </a:xfrm>
            <a:custGeom>
              <a:avLst/>
              <a:gdLst>
                <a:gd name="T0" fmla="*/ 90 w 92"/>
                <a:gd name="T1" fmla="*/ 3 h 82"/>
                <a:gd name="T2" fmla="*/ 22 w 92"/>
                <a:gd name="T3" fmla="*/ 50 h 82"/>
                <a:gd name="T4" fmla="*/ 3 w 92"/>
                <a:gd name="T5" fmla="*/ 60 h 82"/>
                <a:gd name="T6" fmla="*/ 13 w 92"/>
                <a:gd name="T7" fmla="*/ 80 h 82"/>
                <a:gd name="T8" fmla="*/ 33 w 92"/>
                <a:gd name="T9" fmla="*/ 69 h 82"/>
                <a:gd name="T10" fmla="*/ 33 w 92"/>
                <a:gd name="T11" fmla="*/ 62 h 82"/>
                <a:gd name="T12" fmla="*/ 90 w 92"/>
                <a:gd name="T13" fmla="*/ 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82">
                  <a:moveTo>
                    <a:pt x="90" y="3"/>
                  </a:moveTo>
                  <a:cubicBezTo>
                    <a:pt x="87" y="0"/>
                    <a:pt x="43" y="33"/>
                    <a:pt x="22" y="50"/>
                  </a:cubicBezTo>
                  <a:cubicBezTo>
                    <a:pt x="14" y="47"/>
                    <a:pt x="5" y="52"/>
                    <a:pt x="3" y="60"/>
                  </a:cubicBezTo>
                  <a:cubicBezTo>
                    <a:pt x="0" y="69"/>
                    <a:pt x="5" y="77"/>
                    <a:pt x="13" y="80"/>
                  </a:cubicBezTo>
                  <a:cubicBezTo>
                    <a:pt x="22" y="82"/>
                    <a:pt x="30" y="78"/>
                    <a:pt x="33" y="69"/>
                  </a:cubicBezTo>
                  <a:cubicBezTo>
                    <a:pt x="33" y="67"/>
                    <a:pt x="33" y="64"/>
                    <a:pt x="33" y="62"/>
                  </a:cubicBezTo>
                  <a:cubicBezTo>
                    <a:pt x="53" y="43"/>
                    <a:pt x="92" y="6"/>
                    <a:pt x="90" y="3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5"/>
            <p:cNvSpPr>
              <a:spLocks/>
            </p:cNvSpPr>
            <p:nvPr/>
          </p:nvSpPr>
          <p:spPr bwMode="auto">
            <a:xfrm>
              <a:off x="4232276" y="3749675"/>
              <a:ext cx="439738" cy="234950"/>
            </a:xfrm>
            <a:custGeom>
              <a:avLst/>
              <a:gdLst>
                <a:gd name="T0" fmla="*/ 6 w 224"/>
                <a:gd name="T1" fmla="*/ 120 h 120"/>
                <a:gd name="T2" fmla="*/ 34 w 224"/>
                <a:gd name="T3" fmla="*/ 120 h 120"/>
                <a:gd name="T4" fmla="*/ 40 w 224"/>
                <a:gd name="T5" fmla="*/ 114 h 120"/>
                <a:gd name="T6" fmla="*/ 34 w 224"/>
                <a:gd name="T7" fmla="*/ 108 h 120"/>
                <a:gd name="T8" fmla="*/ 11 w 224"/>
                <a:gd name="T9" fmla="*/ 108 h 120"/>
                <a:gd name="T10" fmla="*/ 50 w 224"/>
                <a:gd name="T11" fmla="*/ 33 h 120"/>
                <a:gd name="T12" fmla="*/ 65 w 224"/>
                <a:gd name="T13" fmla="*/ 49 h 120"/>
                <a:gd name="T14" fmla="*/ 70 w 224"/>
                <a:gd name="T15" fmla="*/ 51 h 120"/>
                <a:gd name="T16" fmla="*/ 74 w 224"/>
                <a:gd name="T17" fmla="*/ 49 h 120"/>
                <a:gd name="T18" fmla="*/ 74 w 224"/>
                <a:gd name="T19" fmla="*/ 41 h 120"/>
                <a:gd name="T20" fmla="*/ 60 w 224"/>
                <a:gd name="T21" fmla="*/ 26 h 120"/>
                <a:gd name="T22" fmla="*/ 112 w 224"/>
                <a:gd name="T23" fmla="*/ 12 h 120"/>
                <a:gd name="T24" fmla="*/ 164 w 224"/>
                <a:gd name="T25" fmla="*/ 26 h 120"/>
                <a:gd name="T26" fmla="*/ 151 w 224"/>
                <a:gd name="T27" fmla="*/ 41 h 120"/>
                <a:gd name="T28" fmla="*/ 151 w 224"/>
                <a:gd name="T29" fmla="*/ 49 h 120"/>
                <a:gd name="T30" fmla="*/ 155 w 224"/>
                <a:gd name="T31" fmla="*/ 51 h 120"/>
                <a:gd name="T32" fmla="*/ 159 w 224"/>
                <a:gd name="T33" fmla="*/ 49 h 120"/>
                <a:gd name="T34" fmla="*/ 174 w 224"/>
                <a:gd name="T35" fmla="*/ 33 h 120"/>
                <a:gd name="T36" fmla="*/ 212 w 224"/>
                <a:gd name="T37" fmla="*/ 108 h 120"/>
                <a:gd name="T38" fmla="*/ 189 w 224"/>
                <a:gd name="T39" fmla="*/ 108 h 120"/>
                <a:gd name="T40" fmla="*/ 183 w 224"/>
                <a:gd name="T41" fmla="*/ 114 h 120"/>
                <a:gd name="T42" fmla="*/ 189 w 224"/>
                <a:gd name="T43" fmla="*/ 120 h 120"/>
                <a:gd name="T44" fmla="*/ 218 w 224"/>
                <a:gd name="T45" fmla="*/ 120 h 120"/>
                <a:gd name="T46" fmla="*/ 223 w 224"/>
                <a:gd name="T47" fmla="*/ 114 h 120"/>
                <a:gd name="T48" fmla="*/ 223 w 224"/>
                <a:gd name="T49" fmla="*/ 114 h 120"/>
                <a:gd name="T50" fmla="*/ 224 w 224"/>
                <a:gd name="T51" fmla="*/ 112 h 120"/>
                <a:gd name="T52" fmla="*/ 112 w 224"/>
                <a:gd name="T53" fmla="*/ 0 h 120"/>
                <a:gd name="T54" fmla="*/ 0 w 224"/>
                <a:gd name="T55" fmla="*/ 112 h 120"/>
                <a:gd name="T56" fmla="*/ 0 w 224"/>
                <a:gd name="T57" fmla="*/ 115 h 120"/>
                <a:gd name="T58" fmla="*/ 6 w 224"/>
                <a:gd name="T5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4" h="120">
                  <a:moveTo>
                    <a:pt x="6" y="120"/>
                  </a:moveTo>
                  <a:cubicBezTo>
                    <a:pt x="34" y="120"/>
                    <a:pt x="34" y="120"/>
                    <a:pt x="34" y="120"/>
                  </a:cubicBezTo>
                  <a:cubicBezTo>
                    <a:pt x="38" y="120"/>
                    <a:pt x="40" y="117"/>
                    <a:pt x="40" y="114"/>
                  </a:cubicBezTo>
                  <a:cubicBezTo>
                    <a:pt x="40" y="111"/>
                    <a:pt x="38" y="108"/>
                    <a:pt x="34" y="108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77"/>
                    <a:pt x="28" y="50"/>
                    <a:pt x="50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7" y="50"/>
                    <a:pt x="68" y="51"/>
                    <a:pt x="70" y="51"/>
                  </a:cubicBezTo>
                  <a:cubicBezTo>
                    <a:pt x="71" y="51"/>
                    <a:pt x="72" y="50"/>
                    <a:pt x="74" y="49"/>
                  </a:cubicBezTo>
                  <a:cubicBezTo>
                    <a:pt x="76" y="47"/>
                    <a:pt x="76" y="44"/>
                    <a:pt x="74" y="41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75" y="17"/>
                    <a:pt x="93" y="12"/>
                    <a:pt x="112" y="12"/>
                  </a:cubicBezTo>
                  <a:cubicBezTo>
                    <a:pt x="131" y="12"/>
                    <a:pt x="149" y="17"/>
                    <a:pt x="164" y="26"/>
                  </a:cubicBezTo>
                  <a:cubicBezTo>
                    <a:pt x="151" y="41"/>
                    <a:pt x="151" y="41"/>
                    <a:pt x="151" y="41"/>
                  </a:cubicBezTo>
                  <a:cubicBezTo>
                    <a:pt x="149" y="44"/>
                    <a:pt x="149" y="47"/>
                    <a:pt x="151" y="49"/>
                  </a:cubicBezTo>
                  <a:cubicBezTo>
                    <a:pt x="152" y="50"/>
                    <a:pt x="154" y="51"/>
                    <a:pt x="155" y="51"/>
                  </a:cubicBezTo>
                  <a:cubicBezTo>
                    <a:pt x="157" y="51"/>
                    <a:pt x="158" y="50"/>
                    <a:pt x="159" y="49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96" y="51"/>
                    <a:pt x="211" y="78"/>
                    <a:pt x="212" y="108"/>
                  </a:cubicBezTo>
                  <a:cubicBezTo>
                    <a:pt x="189" y="108"/>
                    <a:pt x="189" y="108"/>
                    <a:pt x="189" y="108"/>
                  </a:cubicBezTo>
                  <a:cubicBezTo>
                    <a:pt x="186" y="108"/>
                    <a:pt x="183" y="111"/>
                    <a:pt x="183" y="114"/>
                  </a:cubicBezTo>
                  <a:cubicBezTo>
                    <a:pt x="183" y="117"/>
                    <a:pt x="186" y="120"/>
                    <a:pt x="189" y="120"/>
                  </a:cubicBezTo>
                  <a:cubicBezTo>
                    <a:pt x="218" y="120"/>
                    <a:pt x="218" y="120"/>
                    <a:pt x="218" y="120"/>
                  </a:cubicBezTo>
                  <a:cubicBezTo>
                    <a:pt x="221" y="120"/>
                    <a:pt x="223" y="117"/>
                    <a:pt x="223" y="114"/>
                  </a:cubicBezTo>
                  <a:cubicBezTo>
                    <a:pt x="223" y="114"/>
                    <a:pt x="223" y="114"/>
                    <a:pt x="223" y="114"/>
                  </a:cubicBezTo>
                  <a:cubicBezTo>
                    <a:pt x="224" y="113"/>
                    <a:pt x="224" y="113"/>
                    <a:pt x="224" y="112"/>
                  </a:cubicBezTo>
                  <a:cubicBezTo>
                    <a:pt x="224" y="50"/>
                    <a:pt x="173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3"/>
                    <a:pt x="0" y="114"/>
                    <a:pt x="0" y="115"/>
                  </a:cubicBezTo>
                  <a:cubicBezTo>
                    <a:pt x="0" y="118"/>
                    <a:pt x="3" y="120"/>
                    <a:pt x="6" y="120"/>
                  </a:cubicBezTo>
                  <a:close/>
                </a:path>
              </a:pathLst>
            </a:custGeom>
            <a:solidFill>
              <a:srgbClr val="024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08034" y="3957618"/>
            <a:ext cx="614248" cy="560742"/>
            <a:chOff x="4124326" y="4310063"/>
            <a:chExt cx="455613" cy="415925"/>
          </a:xfrm>
          <a:effectLst/>
        </p:grpSpPr>
        <p:sp>
          <p:nvSpPr>
            <p:cNvPr id="34" name="Freeform 235"/>
            <p:cNvSpPr>
              <a:spLocks noEditPoints="1"/>
            </p:cNvSpPr>
            <p:nvPr/>
          </p:nvSpPr>
          <p:spPr bwMode="auto">
            <a:xfrm>
              <a:off x="4124326" y="4310063"/>
              <a:ext cx="303213" cy="303213"/>
            </a:xfrm>
            <a:custGeom>
              <a:avLst/>
              <a:gdLst>
                <a:gd name="T0" fmla="*/ 1 w 155"/>
                <a:gd name="T1" fmla="*/ 97 h 155"/>
                <a:gd name="T2" fmla="*/ 9 w 155"/>
                <a:gd name="T3" fmla="*/ 117 h 155"/>
                <a:gd name="T4" fmla="*/ 12 w 155"/>
                <a:gd name="T5" fmla="*/ 120 h 155"/>
                <a:gd name="T6" fmla="*/ 15 w 155"/>
                <a:gd name="T7" fmla="*/ 120 h 155"/>
                <a:gd name="T8" fmla="*/ 27 w 155"/>
                <a:gd name="T9" fmla="*/ 115 h 155"/>
                <a:gd name="T10" fmla="*/ 39 w 155"/>
                <a:gd name="T11" fmla="*/ 128 h 155"/>
                <a:gd name="T12" fmla="*/ 35 w 155"/>
                <a:gd name="T13" fmla="*/ 139 h 155"/>
                <a:gd name="T14" fmla="*/ 37 w 155"/>
                <a:gd name="T15" fmla="*/ 145 h 155"/>
                <a:gd name="T16" fmla="*/ 58 w 155"/>
                <a:gd name="T17" fmla="*/ 154 h 155"/>
                <a:gd name="T18" fmla="*/ 64 w 155"/>
                <a:gd name="T19" fmla="*/ 151 h 155"/>
                <a:gd name="T20" fmla="*/ 68 w 155"/>
                <a:gd name="T21" fmla="*/ 140 h 155"/>
                <a:gd name="T22" fmla="*/ 77 w 155"/>
                <a:gd name="T23" fmla="*/ 140 h 155"/>
                <a:gd name="T24" fmla="*/ 86 w 155"/>
                <a:gd name="T25" fmla="*/ 140 h 155"/>
                <a:gd name="T26" fmla="*/ 91 w 155"/>
                <a:gd name="T27" fmla="*/ 151 h 155"/>
                <a:gd name="T28" fmla="*/ 95 w 155"/>
                <a:gd name="T29" fmla="*/ 154 h 155"/>
                <a:gd name="T30" fmla="*/ 97 w 155"/>
                <a:gd name="T31" fmla="*/ 154 h 155"/>
                <a:gd name="T32" fmla="*/ 118 w 155"/>
                <a:gd name="T33" fmla="*/ 145 h 155"/>
                <a:gd name="T34" fmla="*/ 120 w 155"/>
                <a:gd name="T35" fmla="*/ 139 h 155"/>
                <a:gd name="T36" fmla="*/ 115 w 155"/>
                <a:gd name="T37" fmla="*/ 128 h 155"/>
                <a:gd name="T38" fmla="*/ 128 w 155"/>
                <a:gd name="T39" fmla="*/ 115 h 155"/>
                <a:gd name="T40" fmla="*/ 139 w 155"/>
                <a:gd name="T41" fmla="*/ 120 h 155"/>
                <a:gd name="T42" fmla="*/ 143 w 155"/>
                <a:gd name="T43" fmla="*/ 120 h 155"/>
                <a:gd name="T44" fmla="*/ 145 w 155"/>
                <a:gd name="T45" fmla="*/ 117 h 155"/>
                <a:gd name="T46" fmla="*/ 154 w 155"/>
                <a:gd name="T47" fmla="*/ 97 h 155"/>
                <a:gd name="T48" fmla="*/ 151 w 155"/>
                <a:gd name="T49" fmla="*/ 91 h 155"/>
                <a:gd name="T50" fmla="*/ 140 w 155"/>
                <a:gd name="T51" fmla="*/ 86 h 155"/>
                <a:gd name="T52" fmla="*/ 141 w 155"/>
                <a:gd name="T53" fmla="*/ 77 h 155"/>
                <a:gd name="T54" fmla="*/ 140 w 155"/>
                <a:gd name="T55" fmla="*/ 68 h 155"/>
                <a:gd name="T56" fmla="*/ 151 w 155"/>
                <a:gd name="T57" fmla="*/ 63 h 155"/>
                <a:gd name="T58" fmla="*/ 154 w 155"/>
                <a:gd name="T59" fmla="*/ 57 h 155"/>
                <a:gd name="T60" fmla="*/ 145 w 155"/>
                <a:gd name="T61" fmla="*/ 37 h 155"/>
                <a:gd name="T62" fmla="*/ 139 w 155"/>
                <a:gd name="T63" fmla="*/ 35 h 155"/>
                <a:gd name="T64" fmla="*/ 128 w 155"/>
                <a:gd name="T65" fmla="*/ 39 h 155"/>
                <a:gd name="T66" fmla="*/ 115 w 155"/>
                <a:gd name="T67" fmla="*/ 27 h 155"/>
                <a:gd name="T68" fmla="*/ 120 w 155"/>
                <a:gd name="T69" fmla="*/ 15 h 155"/>
                <a:gd name="T70" fmla="*/ 120 w 155"/>
                <a:gd name="T71" fmla="*/ 12 h 155"/>
                <a:gd name="T72" fmla="*/ 118 w 155"/>
                <a:gd name="T73" fmla="*/ 9 h 155"/>
                <a:gd name="T74" fmla="*/ 97 w 155"/>
                <a:gd name="T75" fmla="*/ 1 h 155"/>
                <a:gd name="T76" fmla="*/ 91 w 155"/>
                <a:gd name="T77" fmla="*/ 3 h 155"/>
                <a:gd name="T78" fmla="*/ 86 w 155"/>
                <a:gd name="T79" fmla="*/ 15 h 155"/>
                <a:gd name="T80" fmla="*/ 77 w 155"/>
                <a:gd name="T81" fmla="*/ 14 h 155"/>
                <a:gd name="T82" fmla="*/ 68 w 155"/>
                <a:gd name="T83" fmla="*/ 15 h 155"/>
                <a:gd name="T84" fmla="*/ 64 w 155"/>
                <a:gd name="T85" fmla="*/ 3 h 155"/>
                <a:gd name="T86" fmla="*/ 58 w 155"/>
                <a:gd name="T87" fmla="*/ 1 h 155"/>
                <a:gd name="T88" fmla="*/ 37 w 155"/>
                <a:gd name="T89" fmla="*/ 9 h 155"/>
                <a:gd name="T90" fmla="*/ 35 w 155"/>
                <a:gd name="T91" fmla="*/ 12 h 155"/>
                <a:gd name="T92" fmla="*/ 35 w 155"/>
                <a:gd name="T93" fmla="*/ 15 h 155"/>
                <a:gd name="T94" fmla="*/ 39 w 155"/>
                <a:gd name="T95" fmla="*/ 27 h 155"/>
                <a:gd name="T96" fmla="*/ 27 w 155"/>
                <a:gd name="T97" fmla="*/ 39 h 155"/>
                <a:gd name="T98" fmla="*/ 15 w 155"/>
                <a:gd name="T99" fmla="*/ 35 h 155"/>
                <a:gd name="T100" fmla="*/ 9 w 155"/>
                <a:gd name="T101" fmla="*/ 37 h 155"/>
                <a:gd name="T102" fmla="*/ 1 w 155"/>
                <a:gd name="T103" fmla="*/ 57 h 155"/>
                <a:gd name="T104" fmla="*/ 3 w 155"/>
                <a:gd name="T105" fmla="*/ 63 h 155"/>
                <a:gd name="T106" fmla="*/ 15 w 155"/>
                <a:gd name="T107" fmla="*/ 68 h 155"/>
                <a:gd name="T108" fmla="*/ 14 w 155"/>
                <a:gd name="T109" fmla="*/ 77 h 155"/>
                <a:gd name="T110" fmla="*/ 15 w 155"/>
                <a:gd name="T111" fmla="*/ 86 h 155"/>
                <a:gd name="T112" fmla="*/ 3 w 155"/>
                <a:gd name="T113" fmla="*/ 91 h 155"/>
                <a:gd name="T114" fmla="*/ 1 w 155"/>
                <a:gd name="T115" fmla="*/ 97 h 155"/>
                <a:gd name="T116" fmla="*/ 77 w 155"/>
                <a:gd name="T117" fmla="*/ 54 h 155"/>
                <a:gd name="T118" fmla="*/ 100 w 155"/>
                <a:gd name="T119" fmla="*/ 77 h 155"/>
                <a:gd name="T120" fmla="*/ 77 w 155"/>
                <a:gd name="T121" fmla="*/ 100 h 155"/>
                <a:gd name="T122" fmla="*/ 54 w 155"/>
                <a:gd name="T123" fmla="*/ 77 h 155"/>
                <a:gd name="T124" fmla="*/ 77 w 155"/>
                <a:gd name="T125" fmla="*/ 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5" h="155">
                  <a:moveTo>
                    <a:pt x="1" y="97"/>
                  </a:moveTo>
                  <a:cubicBezTo>
                    <a:pt x="9" y="117"/>
                    <a:pt x="9" y="117"/>
                    <a:pt x="9" y="117"/>
                  </a:cubicBezTo>
                  <a:cubicBezTo>
                    <a:pt x="10" y="119"/>
                    <a:pt x="11" y="119"/>
                    <a:pt x="12" y="120"/>
                  </a:cubicBezTo>
                  <a:cubicBezTo>
                    <a:pt x="13" y="120"/>
                    <a:pt x="14" y="120"/>
                    <a:pt x="15" y="120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30" y="120"/>
                    <a:pt x="35" y="124"/>
                    <a:pt x="39" y="128"/>
                  </a:cubicBezTo>
                  <a:cubicBezTo>
                    <a:pt x="35" y="139"/>
                    <a:pt x="35" y="139"/>
                    <a:pt x="35" y="139"/>
                  </a:cubicBezTo>
                  <a:cubicBezTo>
                    <a:pt x="34" y="142"/>
                    <a:pt x="35" y="144"/>
                    <a:pt x="37" y="145"/>
                  </a:cubicBezTo>
                  <a:cubicBezTo>
                    <a:pt x="58" y="154"/>
                    <a:pt x="58" y="154"/>
                    <a:pt x="58" y="154"/>
                  </a:cubicBezTo>
                  <a:cubicBezTo>
                    <a:pt x="60" y="155"/>
                    <a:pt x="63" y="154"/>
                    <a:pt x="64" y="151"/>
                  </a:cubicBezTo>
                  <a:cubicBezTo>
                    <a:pt x="68" y="140"/>
                    <a:pt x="68" y="140"/>
                    <a:pt x="68" y="140"/>
                  </a:cubicBezTo>
                  <a:cubicBezTo>
                    <a:pt x="71" y="140"/>
                    <a:pt x="74" y="140"/>
                    <a:pt x="77" y="140"/>
                  </a:cubicBezTo>
                  <a:cubicBezTo>
                    <a:pt x="80" y="140"/>
                    <a:pt x="83" y="140"/>
                    <a:pt x="86" y="140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2" y="153"/>
                    <a:pt x="94" y="154"/>
                    <a:pt x="95" y="154"/>
                  </a:cubicBezTo>
                  <a:cubicBezTo>
                    <a:pt x="96" y="154"/>
                    <a:pt x="97" y="154"/>
                    <a:pt x="97" y="154"/>
                  </a:cubicBezTo>
                  <a:cubicBezTo>
                    <a:pt x="118" y="145"/>
                    <a:pt x="118" y="145"/>
                    <a:pt x="118" y="145"/>
                  </a:cubicBezTo>
                  <a:cubicBezTo>
                    <a:pt x="120" y="144"/>
                    <a:pt x="121" y="142"/>
                    <a:pt x="120" y="139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20" y="124"/>
                    <a:pt x="124" y="120"/>
                    <a:pt x="128" y="115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41" y="120"/>
                    <a:pt x="142" y="120"/>
                    <a:pt x="143" y="120"/>
                  </a:cubicBezTo>
                  <a:cubicBezTo>
                    <a:pt x="144" y="119"/>
                    <a:pt x="145" y="119"/>
                    <a:pt x="145" y="117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55" y="95"/>
                    <a:pt x="154" y="92"/>
                    <a:pt x="151" y="91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40" y="83"/>
                    <a:pt x="141" y="80"/>
                    <a:pt x="141" y="77"/>
                  </a:cubicBezTo>
                  <a:cubicBezTo>
                    <a:pt x="141" y="74"/>
                    <a:pt x="140" y="71"/>
                    <a:pt x="140" y="68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54" y="62"/>
                    <a:pt x="155" y="60"/>
                    <a:pt x="154" y="5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4" y="35"/>
                    <a:pt x="142" y="34"/>
                    <a:pt x="139" y="35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4" y="34"/>
                    <a:pt x="120" y="30"/>
                    <a:pt x="115" y="27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4"/>
                    <a:pt x="120" y="13"/>
                    <a:pt x="120" y="12"/>
                  </a:cubicBezTo>
                  <a:cubicBezTo>
                    <a:pt x="120" y="10"/>
                    <a:pt x="119" y="10"/>
                    <a:pt x="118" y="9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5" y="0"/>
                    <a:pt x="92" y="1"/>
                    <a:pt x="91" y="3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3" y="14"/>
                    <a:pt x="80" y="14"/>
                    <a:pt x="77" y="14"/>
                  </a:cubicBezTo>
                  <a:cubicBezTo>
                    <a:pt x="74" y="14"/>
                    <a:pt x="71" y="14"/>
                    <a:pt x="68" y="15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3" y="1"/>
                    <a:pt x="60" y="0"/>
                    <a:pt x="58" y="1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10"/>
                    <a:pt x="35" y="10"/>
                    <a:pt x="35" y="12"/>
                  </a:cubicBezTo>
                  <a:cubicBezTo>
                    <a:pt x="34" y="13"/>
                    <a:pt x="34" y="14"/>
                    <a:pt x="35" y="15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5" y="30"/>
                    <a:pt x="30" y="34"/>
                    <a:pt x="27" y="3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3" y="34"/>
                    <a:pt x="10" y="35"/>
                    <a:pt x="9" y="3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60"/>
                    <a:pt x="1" y="62"/>
                    <a:pt x="3" y="63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4" y="71"/>
                    <a:pt x="14" y="74"/>
                    <a:pt x="14" y="77"/>
                  </a:cubicBezTo>
                  <a:cubicBezTo>
                    <a:pt x="14" y="80"/>
                    <a:pt x="14" y="83"/>
                    <a:pt x="15" y="86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1" y="92"/>
                    <a:pt x="0" y="95"/>
                    <a:pt x="1" y="97"/>
                  </a:cubicBezTo>
                  <a:close/>
                  <a:moveTo>
                    <a:pt x="77" y="54"/>
                  </a:moveTo>
                  <a:cubicBezTo>
                    <a:pt x="90" y="54"/>
                    <a:pt x="100" y="65"/>
                    <a:pt x="100" y="77"/>
                  </a:cubicBezTo>
                  <a:cubicBezTo>
                    <a:pt x="100" y="90"/>
                    <a:pt x="90" y="100"/>
                    <a:pt x="77" y="100"/>
                  </a:cubicBezTo>
                  <a:cubicBezTo>
                    <a:pt x="65" y="100"/>
                    <a:pt x="54" y="90"/>
                    <a:pt x="54" y="77"/>
                  </a:cubicBezTo>
                  <a:cubicBezTo>
                    <a:pt x="54" y="65"/>
                    <a:pt x="65" y="54"/>
                    <a:pt x="77" y="54"/>
                  </a:cubicBezTo>
                  <a:close/>
                </a:path>
              </a:pathLst>
            </a:custGeom>
            <a:solidFill>
              <a:srgbClr val="024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6"/>
            <p:cNvSpPr>
              <a:spLocks noEditPoints="1"/>
            </p:cNvSpPr>
            <p:nvPr/>
          </p:nvSpPr>
          <p:spPr bwMode="auto">
            <a:xfrm>
              <a:off x="4360864" y="4508500"/>
              <a:ext cx="219075" cy="217488"/>
            </a:xfrm>
            <a:custGeom>
              <a:avLst/>
              <a:gdLst>
                <a:gd name="T0" fmla="*/ 111 w 111"/>
                <a:gd name="T1" fmla="*/ 48 h 111"/>
                <a:gd name="T2" fmla="*/ 107 w 111"/>
                <a:gd name="T3" fmla="*/ 33 h 111"/>
                <a:gd name="T4" fmla="*/ 103 w 111"/>
                <a:gd name="T5" fmla="*/ 31 h 111"/>
                <a:gd name="T6" fmla="*/ 94 w 111"/>
                <a:gd name="T7" fmla="*/ 33 h 111"/>
                <a:gd name="T8" fmla="*/ 86 w 111"/>
                <a:gd name="T9" fmla="*/ 23 h 111"/>
                <a:gd name="T10" fmla="*/ 90 w 111"/>
                <a:gd name="T11" fmla="*/ 16 h 111"/>
                <a:gd name="T12" fmla="*/ 91 w 111"/>
                <a:gd name="T13" fmla="*/ 13 h 111"/>
                <a:gd name="T14" fmla="*/ 89 w 111"/>
                <a:gd name="T15" fmla="*/ 11 h 111"/>
                <a:gd name="T16" fmla="*/ 76 w 111"/>
                <a:gd name="T17" fmla="*/ 4 h 111"/>
                <a:gd name="T18" fmla="*/ 71 w 111"/>
                <a:gd name="T19" fmla="*/ 5 h 111"/>
                <a:gd name="T20" fmla="*/ 67 w 111"/>
                <a:gd name="T21" fmla="*/ 13 h 111"/>
                <a:gd name="T22" fmla="*/ 61 w 111"/>
                <a:gd name="T23" fmla="*/ 12 h 111"/>
                <a:gd name="T24" fmla="*/ 54 w 111"/>
                <a:gd name="T25" fmla="*/ 11 h 111"/>
                <a:gd name="T26" fmla="*/ 52 w 111"/>
                <a:gd name="T27" fmla="*/ 3 h 111"/>
                <a:gd name="T28" fmla="*/ 48 w 111"/>
                <a:gd name="T29" fmla="*/ 1 h 111"/>
                <a:gd name="T30" fmla="*/ 33 w 111"/>
                <a:gd name="T31" fmla="*/ 5 h 111"/>
                <a:gd name="T32" fmla="*/ 31 w 111"/>
                <a:gd name="T33" fmla="*/ 7 h 111"/>
                <a:gd name="T34" fmla="*/ 31 w 111"/>
                <a:gd name="T35" fmla="*/ 9 h 111"/>
                <a:gd name="T36" fmla="*/ 33 w 111"/>
                <a:gd name="T37" fmla="*/ 17 h 111"/>
                <a:gd name="T38" fmla="*/ 23 w 111"/>
                <a:gd name="T39" fmla="*/ 25 h 111"/>
                <a:gd name="T40" fmla="*/ 16 w 111"/>
                <a:gd name="T41" fmla="*/ 21 h 111"/>
                <a:gd name="T42" fmla="*/ 11 w 111"/>
                <a:gd name="T43" fmla="*/ 22 h 111"/>
                <a:gd name="T44" fmla="*/ 4 w 111"/>
                <a:gd name="T45" fmla="*/ 36 h 111"/>
                <a:gd name="T46" fmla="*/ 5 w 111"/>
                <a:gd name="T47" fmla="*/ 40 h 111"/>
                <a:gd name="T48" fmla="*/ 13 w 111"/>
                <a:gd name="T49" fmla="*/ 45 h 111"/>
                <a:gd name="T50" fmla="*/ 11 w 111"/>
                <a:gd name="T51" fmla="*/ 51 h 111"/>
                <a:gd name="T52" fmla="*/ 11 w 111"/>
                <a:gd name="T53" fmla="*/ 57 h 111"/>
                <a:gd name="T54" fmla="*/ 3 w 111"/>
                <a:gd name="T55" fmla="*/ 60 h 111"/>
                <a:gd name="T56" fmla="*/ 1 w 111"/>
                <a:gd name="T57" fmla="*/ 64 h 111"/>
                <a:gd name="T58" fmla="*/ 5 w 111"/>
                <a:gd name="T59" fmla="*/ 79 h 111"/>
                <a:gd name="T60" fmla="*/ 6 w 111"/>
                <a:gd name="T61" fmla="*/ 81 h 111"/>
                <a:gd name="T62" fmla="*/ 9 w 111"/>
                <a:gd name="T63" fmla="*/ 81 h 111"/>
                <a:gd name="T64" fmla="*/ 17 w 111"/>
                <a:gd name="T65" fmla="*/ 78 h 111"/>
                <a:gd name="T66" fmla="*/ 25 w 111"/>
                <a:gd name="T67" fmla="*/ 88 h 111"/>
                <a:gd name="T68" fmla="*/ 21 w 111"/>
                <a:gd name="T69" fmla="*/ 96 h 111"/>
                <a:gd name="T70" fmla="*/ 22 w 111"/>
                <a:gd name="T71" fmla="*/ 100 h 111"/>
                <a:gd name="T72" fmla="*/ 36 w 111"/>
                <a:gd name="T73" fmla="*/ 108 h 111"/>
                <a:gd name="T74" fmla="*/ 40 w 111"/>
                <a:gd name="T75" fmla="*/ 107 h 111"/>
                <a:gd name="T76" fmla="*/ 45 w 111"/>
                <a:gd name="T77" fmla="*/ 99 h 111"/>
                <a:gd name="T78" fmla="*/ 51 w 111"/>
                <a:gd name="T79" fmla="*/ 100 h 111"/>
                <a:gd name="T80" fmla="*/ 57 w 111"/>
                <a:gd name="T81" fmla="*/ 100 h 111"/>
                <a:gd name="T82" fmla="*/ 60 w 111"/>
                <a:gd name="T83" fmla="*/ 109 h 111"/>
                <a:gd name="T84" fmla="*/ 62 w 111"/>
                <a:gd name="T85" fmla="*/ 111 h 111"/>
                <a:gd name="T86" fmla="*/ 64 w 111"/>
                <a:gd name="T87" fmla="*/ 111 h 111"/>
                <a:gd name="T88" fmla="*/ 79 w 111"/>
                <a:gd name="T89" fmla="*/ 107 h 111"/>
                <a:gd name="T90" fmla="*/ 81 w 111"/>
                <a:gd name="T91" fmla="*/ 103 h 111"/>
                <a:gd name="T92" fmla="*/ 78 w 111"/>
                <a:gd name="T93" fmla="*/ 94 h 111"/>
                <a:gd name="T94" fmla="*/ 88 w 111"/>
                <a:gd name="T95" fmla="*/ 86 h 111"/>
                <a:gd name="T96" fmla="*/ 96 w 111"/>
                <a:gd name="T97" fmla="*/ 91 h 111"/>
                <a:gd name="T98" fmla="*/ 98 w 111"/>
                <a:gd name="T99" fmla="*/ 91 h 111"/>
                <a:gd name="T100" fmla="*/ 100 w 111"/>
                <a:gd name="T101" fmla="*/ 89 h 111"/>
                <a:gd name="T102" fmla="*/ 108 w 111"/>
                <a:gd name="T103" fmla="*/ 76 h 111"/>
                <a:gd name="T104" fmla="*/ 107 w 111"/>
                <a:gd name="T105" fmla="*/ 71 h 111"/>
                <a:gd name="T106" fmla="*/ 99 w 111"/>
                <a:gd name="T107" fmla="*/ 67 h 111"/>
                <a:gd name="T108" fmla="*/ 100 w 111"/>
                <a:gd name="T109" fmla="*/ 61 h 111"/>
                <a:gd name="T110" fmla="*/ 100 w 111"/>
                <a:gd name="T111" fmla="*/ 54 h 111"/>
                <a:gd name="T112" fmla="*/ 109 w 111"/>
                <a:gd name="T113" fmla="*/ 52 h 111"/>
                <a:gd name="T114" fmla="*/ 111 w 111"/>
                <a:gd name="T115" fmla="*/ 48 h 111"/>
                <a:gd name="T116" fmla="*/ 72 w 111"/>
                <a:gd name="T117" fmla="*/ 58 h 111"/>
                <a:gd name="T118" fmla="*/ 54 w 111"/>
                <a:gd name="T119" fmla="*/ 72 h 111"/>
                <a:gd name="T120" fmla="*/ 40 w 111"/>
                <a:gd name="T121" fmla="*/ 54 h 111"/>
                <a:gd name="T122" fmla="*/ 58 w 111"/>
                <a:gd name="T123" fmla="*/ 40 h 111"/>
                <a:gd name="T124" fmla="*/ 72 w 111"/>
                <a:gd name="T125" fmla="*/ 5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1" h="111">
                  <a:moveTo>
                    <a:pt x="111" y="48"/>
                  </a:moveTo>
                  <a:cubicBezTo>
                    <a:pt x="107" y="33"/>
                    <a:pt x="107" y="33"/>
                    <a:pt x="107" y="33"/>
                  </a:cubicBezTo>
                  <a:cubicBezTo>
                    <a:pt x="106" y="31"/>
                    <a:pt x="104" y="30"/>
                    <a:pt x="103" y="31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2" y="30"/>
                    <a:pt x="89" y="26"/>
                    <a:pt x="86" y="23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1" y="15"/>
                    <a:pt x="91" y="14"/>
                    <a:pt x="91" y="13"/>
                  </a:cubicBezTo>
                  <a:cubicBezTo>
                    <a:pt x="90" y="12"/>
                    <a:pt x="90" y="12"/>
                    <a:pt x="89" y="11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4" y="3"/>
                    <a:pt x="72" y="4"/>
                    <a:pt x="71" y="5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5" y="12"/>
                    <a:pt x="63" y="12"/>
                    <a:pt x="61" y="12"/>
                  </a:cubicBezTo>
                  <a:cubicBezTo>
                    <a:pt x="59" y="11"/>
                    <a:pt x="56" y="11"/>
                    <a:pt x="54" y="11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1" y="1"/>
                    <a:pt x="50" y="0"/>
                    <a:pt x="48" y="1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5"/>
                    <a:pt x="31" y="6"/>
                    <a:pt x="31" y="7"/>
                  </a:cubicBezTo>
                  <a:cubicBezTo>
                    <a:pt x="31" y="7"/>
                    <a:pt x="30" y="8"/>
                    <a:pt x="31" y="9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0" y="20"/>
                    <a:pt x="26" y="22"/>
                    <a:pt x="23" y="25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4" y="20"/>
                    <a:pt x="12" y="21"/>
                    <a:pt x="11" y="22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8"/>
                    <a:pt x="3" y="40"/>
                    <a:pt x="5" y="40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47"/>
                    <a:pt x="12" y="49"/>
                    <a:pt x="11" y="51"/>
                  </a:cubicBezTo>
                  <a:cubicBezTo>
                    <a:pt x="11" y="53"/>
                    <a:pt x="11" y="55"/>
                    <a:pt x="1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1" y="60"/>
                    <a:pt x="0" y="62"/>
                    <a:pt x="1" y="64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79"/>
                    <a:pt x="6" y="80"/>
                    <a:pt x="6" y="81"/>
                  </a:cubicBezTo>
                  <a:cubicBezTo>
                    <a:pt x="7" y="81"/>
                    <a:pt x="8" y="81"/>
                    <a:pt x="9" y="81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20" y="82"/>
                    <a:pt x="22" y="85"/>
                    <a:pt x="25" y="88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0" y="98"/>
                    <a:pt x="21" y="100"/>
                    <a:pt x="22" y="100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7" y="109"/>
                    <a:pt x="39" y="108"/>
                    <a:pt x="40" y="107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7" y="99"/>
                    <a:pt x="49" y="100"/>
                    <a:pt x="51" y="100"/>
                  </a:cubicBezTo>
                  <a:cubicBezTo>
                    <a:pt x="53" y="100"/>
                    <a:pt x="55" y="100"/>
                    <a:pt x="57" y="100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60" y="110"/>
                    <a:pt x="61" y="111"/>
                    <a:pt x="62" y="111"/>
                  </a:cubicBezTo>
                  <a:cubicBezTo>
                    <a:pt x="63" y="111"/>
                    <a:pt x="63" y="111"/>
                    <a:pt x="64" y="11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1" y="104"/>
                    <a:pt x="81" y="103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82" y="92"/>
                    <a:pt x="85" y="89"/>
                    <a:pt x="88" y="86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97" y="91"/>
                    <a:pt x="97" y="91"/>
                    <a:pt x="98" y="91"/>
                  </a:cubicBezTo>
                  <a:cubicBezTo>
                    <a:pt x="99" y="91"/>
                    <a:pt x="100" y="90"/>
                    <a:pt x="100" y="89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9" y="74"/>
                    <a:pt x="108" y="72"/>
                    <a:pt x="107" y="71"/>
                  </a:cubicBezTo>
                  <a:cubicBezTo>
                    <a:pt x="99" y="67"/>
                    <a:pt x="99" y="67"/>
                    <a:pt x="99" y="67"/>
                  </a:cubicBezTo>
                  <a:cubicBezTo>
                    <a:pt x="99" y="65"/>
                    <a:pt x="100" y="63"/>
                    <a:pt x="100" y="61"/>
                  </a:cubicBezTo>
                  <a:cubicBezTo>
                    <a:pt x="100" y="59"/>
                    <a:pt x="100" y="57"/>
                    <a:pt x="100" y="54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10" y="52"/>
                    <a:pt x="111" y="50"/>
                    <a:pt x="111" y="48"/>
                  </a:cubicBezTo>
                  <a:close/>
                  <a:moveTo>
                    <a:pt x="72" y="58"/>
                  </a:moveTo>
                  <a:cubicBezTo>
                    <a:pt x="71" y="67"/>
                    <a:pt x="63" y="73"/>
                    <a:pt x="54" y="72"/>
                  </a:cubicBezTo>
                  <a:cubicBezTo>
                    <a:pt x="45" y="71"/>
                    <a:pt x="39" y="63"/>
                    <a:pt x="40" y="54"/>
                  </a:cubicBezTo>
                  <a:cubicBezTo>
                    <a:pt x="41" y="45"/>
                    <a:pt x="49" y="39"/>
                    <a:pt x="58" y="40"/>
                  </a:cubicBezTo>
                  <a:cubicBezTo>
                    <a:pt x="66" y="41"/>
                    <a:pt x="73" y="49"/>
                    <a:pt x="72" y="58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856726" y="2010296"/>
            <a:ext cx="532702" cy="525959"/>
            <a:chOff x="7110414" y="4991101"/>
            <a:chExt cx="376238" cy="371475"/>
          </a:xfrm>
          <a:effectLst/>
        </p:grpSpPr>
        <p:sp>
          <p:nvSpPr>
            <p:cNvPr id="37" name="Freeform 679"/>
            <p:cNvSpPr>
              <a:spLocks/>
            </p:cNvSpPr>
            <p:nvPr/>
          </p:nvSpPr>
          <p:spPr bwMode="auto">
            <a:xfrm>
              <a:off x="7186614" y="4991101"/>
              <a:ext cx="34925" cy="87313"/>
            </a:xfrm>
            <a:custGeom>
              <a:avLst/>
              <a:gdLst>
                <a:gd name="T0" fmla="*/ 8 w 18"/>
                <a:gd name="T1" fmla="*/ 0 h 44"/>
                <a:gd name="T2" fmla="*/ 0 w 18"/>
                <a:gd name="T3" fmla="*/ 8 h 44"/>
                <a:gd name="T4" fmla="*/ 0 w 18"/>
                <a:gd name="T5" fmla="*/ 36 h 44"/>
                <a:gd name="T6" fmla="*/ 8 w 18"/>
                <a:gd name="T7" fmla="*/ 44 h 44"/>
                <a:gd name="T8" fmla="*/ 11 w 18"/>
                <a:gd name="T9" fmla="*/ 44 h 44"/>
                <a:gd name="T10" fmla="*/ 18 w 18"/>
                <a:gd name="T11" fmla="*/ 36 h 44"/>
                <a:gd name="T12" fmla="*/ 18 w 18"/>
                <a:gd name="T13" fmla="*/ 8 h 44"/>
                <a:gd name="T14" fmla="*/ 11 w 18"/>
                <a:gd name="T15" fmla="*/ 0 h 44"/>
                <a:gd name="T16" fmla="*/ 8 w 18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4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1"/>
                    <a:pt x="4" y="44"/>
                    <a:pt x="8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5" y="44"/>
                    <a:pt x="18" y="41"/>
                    <a:pt x="18" y="3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3"/>
                    <a:pt x="15" y="0"/>
                    <a:pt x="11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024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80"/>
            <p:cNvSpPr>
              <a:spLocks/>
            </p:cNvSpPr>
            <p:nvPr/>
          </p:nvSpPr>
          <p:spPr bwMode="auto">
            <a:xfrm>
              <a:off x="7377114" y="4991101"/>
              <a:ext cx="34925" cy="87313"/>
            </a:xfrm>
            <a:custGeom>
              <a:avLst/>
              <a:gdLst>
                <a:gd name="T0" fmla="*/ 8 w 18"/>
                <a:gd name="T1" fmla="*/ 44 h 44"/>
                <a:gd name="T2" fmla="*/ 11 w 18"/>
                <a:gd name="T3" fmla="*/ 44 h 44"/>
                <a:gd name="T4" fmla="*/ 18 w 18"/>
                <a:gd name="T5" fmla="*/ 36 h 44"/>
                <a:gd name="T6" fmla="*/ 18 w 18"/>
                <a:gd name="T7" fmla="*/ 7 h 44"/>
                <a:gd name="T8" fmla="*/ 11 w 18"/>
                <a:gd name="T9" fmla="*/ 0 h 44"/>
                <a:gd name="T10" fmla="*/ 8 w 18"/>
                <a:gd name="T11" fmla="*/ 0 h 44"/>
                <a:gd name="T12" fmla="*/ 0 w 18"/>
                <a:gd name="T13" fmla="*/ 7 h 44"/>
                <a:gd name="T14" fmla="*/ 0 w 18"/>
                <a:gd name="T15" fmla="*/ 36 h 44"/>
                <a:gd name="T16" fmla="*/ 8 w 18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4">
                  <a:moveTo>
                    <a:pt x="8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5" y="44"/>
                    <a:pt x="18" y="40"/>
                    <a:pt x="18" y="3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3"/>
                    <a:pt x="15" y="0"/>
                    <a:pt x="1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lose/>
                </a:path>
              </a:pathLst>
            </a:custGeom>
            <a:solidFill>
              <a:srgbClr val="024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81"/>
            <p:cNvSpPr>
              <a:spLocks noEditPoints="1"/>
            </p:cNvSpPr>
            <p:nvPr/>
          </p:nvSpPr>
          <p:spPr bwMode="auto">
            <a:xfrm>
              <a:off x="7110414" y="5021263"/>
              <a:ext cx="376238" cy="341313"/>
            </a:xfrm>
            <a:custGeom>
              <a:avLst/>
              <a:gdLst>
                <a:gd name="T0" fmla="*/ 160 w 192"/>
                <a:gd name="T1" fmla="*/ 0 h 174"/>
                <a:gd name="T2" fmla="*/ 160 w 192"/>
                <a:gd name="T3" fmla="*/ 23 h 174"/>
                <a:gd name="T4" fmla="*/ 147 w 192"/>
                <a:gd name="T5" fmla="*/ 35 h 174"/>
                <a:gd name="T6" fmla="*/ 144 w 192"/>
                <a:gd name="T7" fmla="*/ 35 h 174"/>
                <a:gd name="T8" fmla="*/ 130 w 192"/>
                <a:gd name="T9" fmla="*/ 21 h 174"/>
                <a:gd name="T10" fmla="*/ 130 w 192"/>
                <a:gd name="T11" fmla="*/ 0 h 174"/>
                <a:gd name="T12" fmla="*/ 63 w 192"/>
                <a:gd name="T13" fmla="*/ 0 h 174"/>
                <a:gd name="T14" fmla="*/ 63 w 192"/>
                <a:gd name="T15" fmla="*/ 21 h 174"/>
                <a:gd name="T16" fmla="*/ 50 w 192"/>
                <a:gd name="T17" fmla="*/ 35 h 174"/>
                <a:gd name="T18" fmla="*/ 47 w 192"/>
                <a:gd name="T19" fmla="*/ 35 h 174"/>
                <a:gd name="T20" fmla="*/ 33 w 192"/>
                <a:gd name="T21" fmla="*/ 21 h 174"/>
                <a:gd name="T22" fmla="*/ 33 w 192"/>
                <a:gd name="T23" fmla="*/ 0 h 174"/>
                <a:gd name="T24" fmla="*/ 12 w 192"/>
                <a:gd name="T25" fmla="*/ 0 h 174"/>
                <a:gd name="T26" fmla="*/ 0 w 192"/>
                <a:gd name="T27" fmla="*/ 13 h 174"/>
                <a:gd name="T28" fmla="*/ 0 w 192"/>
                <a:gd name="T29" fmla="*/ 161 h 174"/>
                <a:gd name="T30" fmla="*/ 12 w 192"/>
                <a:gd name="T31" fmla="*/ 174 h 174"/>
                <a:gd name="T32" fmla="*/ 180 w 192"/>
                <a:gd name="T33" fmla="*/ 174 h 174"/>
                <a:gd name="T34" fmla="*/ 192 w 192"/>
                <a:gd name="T35" fmla="*/ 161 h 174"/>
                <a:gd name="T36" fmla="*/ 192 w 192"/>
                <a:gd name="T37" fmla="*/ 13 h 174"/>
                <a:gd name="T38" fmla="*/ 180 w 192"/>
                <a:gd name="T39" fmla="*/ 0 h 174"/>
                <a:gd name="T40" fmla="*/ 160 w 192"/>
                <a:gd name="T41" fmla="*/ 0 h 174"/>
                <a:gd name="T42" fmla="*/ 180 w 192"/>
                <a:gd name="T43" fmla="*/ 161 h 174"/>
                <a:gd name="T44" fmla="*/ 180 w 192"/>
                <a:gd name="T45" fmla="*/ 161 h 174"/>
                <a:gd name="T46" fmla="*/ 12 w 192"/>
                <a:gd name="T47" fmla="*/ 161 h 174"/>
                <a:gd name="T48" fmla="*/ 12 w 192"/>
                <a:gd name="T49" fmla="*/ 49 h 174"/>
                <a:gd name="T50" fmla="*/ 180 w 192"/>
                <a:gd name="T51" fmla="*/ 49 h 174"/>
                <a:gd name="T52" fmla="*/ 180 w 192"/>
                <a:gd name="T53" fmla="*/ 16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2" h="174">
                  <a:moveTo>
                    <a:pt x="160" y="0"/>
                  </a:moveTo>
                  <a:cubicBezTo>
                    <a:pt x="160" y="23"/>
                    <a:pt x="160" y="23"/>
                    <a:pt x="160" y="23"/>
                  </a:cubicBezTo>
                  <a:cubicBezTo>
                    <a:pt x="160" y="31"/>
                    <a:pt x="154" y="35"/>
                    <a:pt x="147" y="35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36" y="35"/>
                    <a:pt x="130" y="29"/>
                    <a:pt x="130" y="21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9"/>
                    <a:pt x="57" y="35"/>
                    <a:pt x="5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39" y="35"/>
                    <a:pt x="33" y="29"/>
                    <a:pt x="33" y="2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8"/>
                    <a:pt x="5" y="174"/>
                    <a:pt x="12" y="174"/>
                  </a:cubicBezTo>
                  <a:cubicBezTo>
                    <a:pt x="180" y="174"/>
                    <a:pt x="180" y="174"/>
                    <a:pt x="180" y="174"/>
                  </a:cubicBezTo>
                  <a:cubicBezTo>
                    <a:pt x="187" y="174"/>
                    <a:pt x="192" y="168"/>
                    <a:pt x="192" y="161"/>
                  </a:cubicBezTo>
                  <a:cubicBezTo>
                    <a:pt x="192" y="13"/>
                    <a:pt x="192" y="13"/>
                    <a:pt x="192" y="13"/>
                  </a:cubicBezTo>
                  <a:cubicBezTo>
                    <a:pt x="192" y="6"/>
                    <a:pt x="187" y="0"/>
                    <a:pt x="180" y="0"/>
                  </a:cubicBezTo>
                  <a:lnTo>
                    <a:pt x="160" y="0"/>
                  </a:lnTo>
                  <a:close/>
                  <a:moveTo>
                    <a:pt x="180" y="161"/>
                  </a:moveTo>
                  <a:cubicBezTo>
                    <a:pt x="180" y="161"/>
                    <a:pt x="180" y="161"/>
                    <a:pt x="180" y="161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80" y="49"/>
                    <a:pt x="180" y="49"/>
                    <a:pt x="180" y="49"/>
                  </a:cubicBezTo>
                  <a:lnTo>
                    <a:pt x="180" y="161"/>
                  </a:lnTo>
                  <a:close/>
                </a:path>
              </a:pathLst>
            </a:custGeom>
            <a:solidFill>
              <a:srgbClr val="024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82"/>
            <p:cNvSpPr>
              <a:spLocks/>
            </p:cNvSpPr>
            <p:nvPr/>
          </p:nvSpPr>
          <p:spPr bwMode="auto">
            <a:xfrm>
              <a:off x="7308851" y="5148263"/>
              <a:ext cx="49213" cy="42863"/>
            </a:xfrm>
            <a:custGeom>
              <a:avLst/>
              <a:gdLst>
                <a:gd name="T0" fmla="*/ 1 w 25"/>
                <a:gd name="T1" fmla="*/ 22 h 22"/>
                <a:gd name="T2" fmla="*/ 24 w 25"/>
                <a:gd name="T3" fmla="*/ 22 h 22"/>
                <a:gd name="T4" fmla="*/ 25 w 25"/>
                <a:gd name="T5" fmla="*/ 20 h 22"/>
                <a:gd name="T6" fmla="*/ 25 w 25"/>
                <a:gd name="T7" fmla="*/ 1 h 22"/>
                <a:gd name="T8" fmla="*/ 24 w 25"/>
                <a:gd name="T9" fmla="*/ 0 h 22"/>
                <a:gd name="T10" fmla="*/ 1 w 25"/>
                <a:gd name="T11" fmla="*/ 0 h 22"/>
                <a:gd name="T12" fmla="*/ 0 w 25"/>
                <a:gd name="T13" fmla="*/ 1 h 22"/>
                <a:gd name="T14" fmla="*/ 0 w 25"/>
                <a:gd name="T15" fmla="*/ 20 h 22"/>
                <a:gd name="T16" fmla="*/ 1 w 2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2">
                  <a:moveTo>
                    <a:pt x="1" y="22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5" y="21"/>
                    <a:pt x="25" y="2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2"/>
                    <a:pt x="1" y="22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83"/>
            <p:cNvSpPr>
              <a:spLocks/>
            </p:cNvSpPr>
            <p:nvPr/>
          </p:nvSpPr>
          <p:spPr bwMode="auto">
            <a:xfrm>
              <a:off x="7378701" y="5148263"/>
              <a:ext cx="49213" cy="42863"/>
            </a:xfrm>
            <a:custGeom>
              <a:avLst/>
              <a:gdLst>
                <a:gd name="T0" fmla="*/ 1 w 25"/>
                <a:gd name="T1" fmla="*/ 22 h 22"/>
                <a:gd name="T2" fmla="*/ 24 w 25"/>
                <a:gd name="T3" fmla="*/ 22 h 22"/>
                <a:gd name="T4" fmla="*/ 25 w 25"/>
                <a:gd name="T5" fmla="*/ 20 h 22"/>
                <a:gd name="T6" fmla="*/ 25 w 25"/>
                <a:gd name="T7" fmla="*/ 1 h 22"/>
                <a:gd name="T8" fmla="*/ 24 w 25"/>
                <a:gd name="T9" fmla="*/ 0 h 22"/>
                <a:gd name="T10" fmla="*/ 1 w 25"/>
                <a:gd name="T11" fmla="*/ 0 h 22"/>
                <a:gd name="T12" fmla="*/ 0 w 25"/>
                <a:gd name="T13" fmla="*/ 1 h 22"/>
                <a:gd name="T14" fmla="*/ 0 w 25"/>
                <a:gd name="T15" fmla="*/ 20 h 22"/>
                <a:gd name="T16" fmla="*/ 1 w 2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2">
                  <a:moveTo>
                    <a:pt x="1" y="22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5" y="21"/>
                    <a:pt x="25" y="2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2"/>
                    <a:pt x="1" y="22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84"/>
            <p:cNvSpPr>
              <a:spLocks/>
            </p:cNvSpPr>
            <p:nvPr/>
          </p:nvSpPr>
          <p:spPr bwMode="auto">
            <a:xfrm>
              <a:off x="7167564" y="5208588"/>
              <a:ext cx="49213" cy="44450"/>
            </a:xfrm>
            <a:custGeom>
              <a:avLst/>
              <a:gdLst>
                <a:gd name="T0" fmla="*/ 1 w 25"/>
                <a:gd name="T1" fmla="*/ 22 h 22"/>
                <a:gd name="T2" fmla="*/ 23 w 25"/>
                <a:gd name="T3" fmla="*/ 22 h 22"/>
                <a:gd name="T4" fmla="*/ 25 w 25"/>
                <a:gd name="T5" fmla="*/ 21 h 22"/>
                <a:gd name="T6" fmla="*/ 25 w 25"/>
                <a:gd name="T7" fmla="*/ 1 h 22"/>
                <a:gd name="T8" fmla="*/ 23 w 25"/>
                <a:gd name="T9" fmla="*/ 0 h 22"/>
                <a:gd name="T10" fmla="*/ 1 w 25"/>
                <a:gd name="T11" fmla="*/ 0 h 22"/>
                <a:gd name="T12" fmla="*/ 0 w 25"/>
                <a:gd name="T13" fmla="*/ 1 h 22"/>
                <a:gd name="T14" fmla="*/ 0 w 25"/>
                <a:gd name="T15" fmla="*/ 21 h 22"/>
                <a:gd name="T16" fmla="*/ 1 w 2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2">
                  <a:moveTo>
                    <a:pt x="1" y="22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2"/>
                    <a:pt x="1" y="22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85"/>
            <p:cNvSpPr>
              <a:spLocks/>
            </p:cNvSpPr>
            <p:nvPr/>
          </p:nvSpPr>
          <p:spPr bwMode="auto">
            <a:xfrm>
              <a:off x="7237414" y="5208588"/>
              <a:ext cx="49213" cy="44450"/>
            </a:xfrm>
            <a:custGeom>
              <a:avLst/>
              <a:gdLst>
                <a:gd name="T0" fmla="*/ 1 w 25"/>
                <a:gd name="T1" fmla="*/ 22 h 22"/>
                <a:gd name="T2" fmla="*/ 23 w 25"/>
                <a:gd name="T3" fmla="*/ 22 h 22"/>
                <a:gd name="T4" fmla="*/ 25 w 25"/>
                <a:gd name="T5" fmla="*/ 21 h 22"/>
                <a:gd name="T6" fmla="*/ 25 w 25"/>
                <a:gd name="T7" fmla="*/ 1 h 22"/>
                <a:gd name="T8" fmla="*/ 23 w 25"/>
                <a:gd name="T9" fmla="*/ 0 h 22"/>
                <a:gd name="T10" fmla="*/ 1 w 25"/>
                <a:gd name="T11" fmla="*/ 0 h 22"/>
                <a:gd name="T12" fmla="*/ 0 w 25"/>
                <a:gd name="T13" fmla="*/ 1 h 22"/>
                <a:gd name="T14" fmla="*/ 0 w 25"/>
                <a:gd name="T15" fmla="*/ 21 h 22"/>
                <a:gd name="T16" fmla="*/ 1 w 2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2">
                  <a:moveTo>
                    <a:pt x="1" y="22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2"/>
                    <a:pt x="1" y="22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86"/>
            <p:cNvSpPr>
              <a:spLocks/>
            </p:cNvSpPr>
            <p:nvPr/>
          </p:nvSpPr>
          <p:spPr bwMode="auto">
            <a:xfrm>
              <a:off x="7308851" y="5208588"/>
              <a:ext cx="49213" cy="44450"/>
            </a:xfrm>
            <a:custGeom>
              <a:avLst/>
              <a:gdLst>
                <a:gd name="T0" fmla="*/ 1 w 25"/>
                <a:gd name="T1" fmla="*/ 22 h 22"/>
                <a:gd name="T2" fmla="*/ 24 w 25"/>
                <a:gd name="T3" fmla="*/ 22 h 22"/>
                <a:gd name="T4" fmla="*/ 25 w 25"/>
                <a:gd name="T5" fmla="*/ 21 h 22"/>
                <a:gd name="T6" fmla="*/ 25 w 25"/>
                <a:gd name="T7" fmla="*/ 1 h 22"/>
                <a:gd name="T8" fmla="*/ 24 w 25"/>
                <a:gd name="T9" fmla="*/ 0 h 22"/>
                <a:gd name="T10" fmla="*/ 1 w 25"/>
                <a:gd name="T11" fmla="*/ 0 h 22"/>
                <a:gd name="T12" fmla="*/ 0 w 25"/>
                <a:gd name="T13" fmla="*/ 1 h 22"/>
                <a:gd name="T14" fmla="*/ 0 w 25"/>
                <a:gd name="T15" fmla="*/ 21 h 22"/>
                <a:gd name="T16" fmla="*/ 1 w 2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2">
                  <a:moveTo>
                    <a:pt x="1" y="22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0"/>
                    <a:pt x="2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2"/>
                    <a:pt x="1" y="22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87"/>
            <p:cNvSpPr>
              <a:spLocks/>
            </p:cNvSpPr>
            <p:nvPr/>
          </p:nvSpPr>
          <p:spPr bwMode="auto">
            <a:xfrm>
              <a:off x="7378701" y="5208588"/>
              <a:ext cx="49213" cy="44450"/>
            </a:xfrm>
            <a:custGeom>
              <a:avLst/>
              <a:gdLst>
                <a:gd name="T0" fmla="*/ 1 w 25"/>
                <a:gd name="T1" fmla="*/ 22 h 22"/>
                <a:gd name="T2" fmla="*/ 24 w 25"/>
                <a:gd name="T3" fmla="*/ 22 h 22"/>
                <a:gd name="T4" fmla="*/ 25 w 25"/>
                <a:gd name="T5" fmla="*/ 21 h 22"/>
                <a:gd name="T6" fmla="*/ 25 w 25"/>
                <a:gd name="T7" fmla="*/ 1 h 22"/>
                <a:gd name="T8" fmla="*/ 24 w 25"/>
                <a:gd name="T9" fmla="*/ 0 h 22"/>
                <a:gd name="T10" fmla="*/ 1 w 25"/>
                <a:gd name="T11" fmla="*/ 0 h 22"/>
                <a:gd name="T12" fmla="*/ 0 w 25"/>
                <a:gd name="T13" fmla="*/ 1 h 22"/>
                <a:gd name="T14" fmla="*/ 0 w 25"/>
                <a:gd name="T15" fmla="*/ 21 h 22"/>
                <a:gd name="T16" fmla="*/ 1 w 2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2">
                  <a:moveTo>
                    <a:pt x="1" y="22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0"/>
                    <a:pt x="2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2"/>
                    <a:pt x="1" y="22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88"/>
            <p:cNvSpPr>
              <a:spLocks/>
            </p:cNvSpPr>
            <p:nvPr/>
          </p:nvSpPr>
          <p:spPr bwMode="auto">
            <a:xfrm>
              <a:off x="7167564" y="5270501"/>
              <a:ext cx="49213" cy="42863"/>
            </a:xfrm>
            <a:custGeom>
              <a:avLst/>
              <a:gdLst>
                <a:gd name="T0" fmla="*/ 1 w 25"/>
                <a:gd name="T1" fmla="*/ 22 h 22"/>
                <a:gd name="T2" fmla="*/ 23 w 25"/>
                <a:gd name="T3" fmla="*/ 22 h 22"/>
                <a:gd name="T4" fmla="*/ 25 w 25"/>
                <a:gd name="T5" fmla="*/ 21 h 22"/>
                <a:gd name="T6" fmla="*/ 25 w 25"/>
                <a:gd name="T7" fmla="*/ 2 h 22"/>
                <a:gd name="T8" fmla="*/ 23 w 25"/>
                <a:gd name="T9" fmla="*/ 0 h 22"/>
                <a:gd name="T10" fmla="*/ 1 w 25"/>
                <a:gd name="T11" fmla="*/ 0 h 22"/>
                <a:gd name="T12" fmla="*/ 0 w 25"/>
                <a:gd name="T13" fmla="*/ 2 h 22"/>
                <a:gd name="T14" fmla="*/ 0 w 25"/>
                <a:gd name="T15" fmla="*/ 21 h 22"/>
                <a:gd name="T16" fmla="*/ 1 w 2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2">
                  <a:moveTo>
                    <a:pt x="1" y="22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5" y="22"/>
                    <a:pt x="25" y="2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1" y="22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89"/>
            <p:cNvSpPr>
              <a:spLocks/>
            </p:cNvSpPr>
            <p:nvPr/>
          </p:nvSpPr>
          <p:spPr bwMode="auto">
            <a:xfrm>
              <a:off x="7237414" y="5270501"/>
              <a:ext cx="49213" cy="42863"/>
            </a:xfrm>
            <a:custGeom>
              <a:avLst/>
              <a:gdLst>
                <a:gd name="T0" fmla="*/ 1 w 25"/>
                <a:gd name="T1" fmla="*/ 22 h 22"/>
                <a:gd name="T2" fmla="*/ 23 w 25"/>
                <a:gd name="T3" fmla="*/ 22 h 22"/>
                <a:gd name="T4" fmla="*/ 25 w 25"/>
                <a:gd name="T5" fmla="*/ 21 h 22"/>
                <a:gd name="T6" fmla="*/ 25 w 25"/>
                <a:gd name="T7" fmla="*/ 2 h 22"/>
                <a:gd name="T8" fmla="*/ 23 w 25"/>
                <a:gd name="T9" fmla="*/ 0 h 22"/>
                <a:gd name="T10" fmla="*/ 1 w 25"/>
                <a:gd name="T11" fmla="*/ 0 h 22"/>
                <a:gd name="T12" fmla="*/ 0 w 25"/>
                <a:gd name="T13" fmla="*/ 2 h 22"/>
                <a:gd name="T14" fmla="*/ 0 w 25"/>
                <a:gd name="T15" fmla="*/ 21 h 22"/>
                <a:gd name="T16" fmla="*/ 1 w 2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2">
                  <a:moveTo>
                    <a:pt x="1" y="22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5" y="22"/>
                    <a:pt x="25" y="2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2"/>
                    <a:pt x="1" y="22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90"/>
            <p:cNvSpPr>
              <a:spLocks/>
            </p:cNvSpPr>
            <p:nvPr/>
          </p:nvSpPr>
          <p:spPr bwMode="auto">
            <a:xfrm>
              <a:off x="7308851" y="5270501"/>
              <a:ext cx="49213" cy="42863"/>
            </a:xfrm>
            <a:custGeom>
              <a:avLst/>
              <a:gdLst>
                <a:gd name="T0" fmla="*/ 24 w 25"/>
                <a:gd name="T1" fmla="*/ 0 h 22"/>
                <a:gd name="T2" fmla="*/ 1 w 25"/>
                <a:gd name="T3" fmla="*/ 0 h 22"/>
                <a:gd name="T4" fmla="*/ 0 w 25"/>
                <a:gd name="T5" fmla="*/ 2 h 22"/>
                <a:gd name="T6" fmla="*/ 0 w 25"/>
                <a:gd name="T7" fmla="*/ 21 h 22"/>
                <a:gd name="T8" fmla="*/ 1 w 25"/>
                <a:gd name="T9" fmla="*/ 22 h 22"/>
                <a:gd name="T10" fmla="*/ 24 w 25"/>
                <a:gd name="T11" fmla="*/ 22 h 22"/>
                <a:gd name="T12" fmla="*/ 25 w 25"/>
                <a:gd name="T13" fmla="*/ 21 h 22"/>
                <a:gd name="T14" fmla="*/ 25 w 25"/>
                <a:gd name="T15" fmla="*/ 2 h 22"/>
                <a:gd name="T16" fmla="*/ 24 w 25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2">
                  <a:moveTo>
                    <a:pt x="2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2"/>
                    <a:pt x="1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5" y="22"/>
                    <a:pt x="25" y="2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91"/>
            <p:cNvSpPr>
              <a:spLocks/>
            </p:cNvSpPr>
            <p:nvPr/>
          </p:nvSpPr>
          <p:spPr bwMode="auto">
            <a:xfrm>
              <a:off x="7378701" y="5270501"/>
              <a:ext cx="49213" cy="42863"/>
            </a:xfrm>
            <a:custGeom>
              <a:avLst/>
              <a:gdLst>
                <a:gd name="T0" fmla="*/ 1 w 25"/>
                <a:gd name="T1" fmla="*/ 22 h 22"/>
                <a:gd name="T2" fmla="*/ 24 w 25"/>
                <a:gd name="T3" fmla="*/ 22 h 22"/>
                <a:gd name="T4" fmla="*/ 25 w 25"/>
                <a:gd name="T5" fmla="*/ 21 h 22"/>
                <a:gd name="T6" fmla="*/ 25 w 25"/>
                <a:gd name="T7" fmla="*/ 2 h 22"/>
                <a:gd name="T8" fmla="*/ 24 w 25"/>
                <a:gd name="T9" fmla="*/ 0 h 22"/>
                <a:gd name="T10" fmla="*/ 1 w 25"/>
                <a:gd name="T11" fmla="*/ 0 h 22"/>
                <a:gd name="T12" fmla="*/ 0 w 25"/>
                <a:gd name="T13" fmla="*/ 2 h 22"/>
                <a:gd name="T14" fmla="*/ 0 w 25"/>
                <a:gd name="T15" fmla="*/ 21 h 22"/>
                <a:gd name="T16" fmla="*/ 1 w 2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2">
                  <a:moveTo>
                    <a:pt x="1" y="22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5" y="22"/>
                    <a:pt x="25" y="2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4" y="0"/>
                    <a:pt x="2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2"/>
                    <a:pt x="1" y="22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717162" y="2026228"/>
            <a:ext cx="579877" cy="577878"/>
            <a:chOff x="6143820" y="3625789"/>
            <a:chExt cx="1222900" cy="1218684"/>
          </a:xfrm>
        </p:grpSpPr>
        <p:grpSp>
          <p:nvGrpSpPr>
            <p:cNvPr id="51" name="Group 50"/>
            <p:cNvGrpSpPr/>
            <p:nvPr/>
          </p:nvGrpSpPr>
          <p:grpSpPr>
            <a:xfrm>
              <a:off x="6143820" y="3625789"/>
              <a:ext cx="1222900" cy="1218684"/>
              <a:chOff x="7005638" y="6380163"/>
              <a:chExt cx="460375" cy="458788"/>
            </a:xfrm>
            <a:effectLst/>
          </p:grpSpPr>
          <p:sp>
            <p:nvSpPr>
              <p:cNvPr id="53" name="Freeform 878"/>
              <p:cNvSpPr>
                <a:spLocks/>
              </p:cNvSpPr>
              <p:nvPr/>
            </p:nvSpPr>
            <p:spPr bwMode="auto">
              <a:xfrm>
                <a:off x="7005638" y="6453188"/>
                <a:ext cx="379413" cy="385763"/>
              </a:xfrm>
              <a:custGeom>
                <a:avLst/>
                <a:gdLst>
                  <a:gd name="T0" fmla="*/ 160 w 193"/>
                  <a:gd name="T1" fmla="*/ 143 h 196"/>
                  <a:gd name="T2" fmla="*/ 117 w 193"/>
                  <a:gd name="T3" fmla="*/ 157 h 196"/>
                  <a:gd name="T4" fmla="*/ 40 w 193"/>
                  <a:gd name="T5" fmla="*/ 79 h 196"/>
                  <a:gd name="T6" fmla="*/ 47 w 193"/>
                  <a:gd name="T7" fmla="*/ 46 h 196"/>
                  <a:gd name="T8" fmla="*/ 64 w 193"/>
                  <a:gd name="T9" fmla="*/ 64 h 196"/>
                  <a:gd name="T10" fmla="*/ 64 w 193"/>
                  <a:gd name="T11" fmla="*/ 0 h 196"/>
                  <a:gd name="T12" fmla="*/ 0 w 193"/>
                  <a:gd name="T13" fmla="*/ 0 h 196"/>
                  <a:gd name="T14" fmla="*/ 18 w 193"/>
                  <a:gd name="T15" fmla="*/ 18 h 196"/>
                  <a:gd name="T16" fmla="*/ 1 w 193"/>
                  <a:gd name="T17" fmla="*/ 79 h 196"/>
                  <a:gd name="T18" fmla="*/ 117 w 193"/>
                  <a:gd name="T19" fmla="*/ 196 h 196"/>
                  <a:gd name="T20" fmla="*/ 193 w 193"/>
                  <a:gd name="T21" fmla="*/ 168 h 196"/>
                  <a:gd name="T22" fmla="*/ 160 w 193"/>
                  <a:gd name="T23" fmla="*/ 168 h 196"/>
                  <a:gd name="T24" fmla="*/ 160 w 193"/>
                  <a:gd name="T25" fmla="*/ 143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3" h="196">
                    <a:moveTo>
                      <a:pt x="160" y="143"/>
                    </a:moveTo>
                    <a:cubicBezTo>
                      <a:pt x="148" y="152"/>
                      <a:pt x="133" y="157"/>
                      <a:pt x="117" y="157"/>
                    </a:cubicBezTo>
                    <a:cubicBezTo>
                      <a:pt x="74" y="157"/>
                      <a:pt x="40" y="122"/>
                      <a:pt x="40" y="79"/>
                    </a:cubicBezTo>
                    <a:cubicBezTo>
                      <a:pt x="40" y="68"/>
                      <a:pt x="42" y="56"/>
                      <a:pt x="47" y="46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7" y="36"/>
                      <a:pt x="1" y="57"/>
                      <a:pt x="1" y="79"/>
                    </a:cubicBezTo>
                    <a:cubicBezTo>
                      <a:pt x="1" y="144"/>
                      <a:pt x="53" y="196"/>
                      <a:pt x="117" y="196"/>
                    </a:cubicBezTo>
                    <a:cubicBezTo>
                      <a:pt x="146" y="196"/>
                      <a:pt x="172" y="185"/>
                      <a:pt x="193" y="168"/>
                    </a:cubicBezTo>
                    <a:cubicBezTo>
                      <a:pt x="160" y="168"/>
                      <a:pt x="160" y="168"/>
                      <a:pt x="160" y="168"/>
                    </a:cubicBezTo>
                    <a:lnTo>
                      <a:pt x="160" y="143"/>
                    </a:lnTo>
                    <a:close/>
                  </a:path>
                </a:pathLst>
              </a:custGeom>
              <a:solidFill>
                <a:srgbClr val="024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79"/>
              <p:cNvSpPr>
                <a:spLocks/>
              </p:cNvSpPr>
              <p:nvPr/>
            </p:nvSpPr>
            <p:spPr bwMode="auto">
              <a:xfrm>
                <a:off x="7088188" y="6380163"/>
                <a:ext cx="377825" cy="385763"/>
              </a:xfrm>
              <a:custGeom>
                <a:avLst/>
                <a:gdLst>
                  <a:gd name="T0" fmla="*/ 191 w 192"/>
                  <a:gd name="T1" fmla="*/ 116 h 196"/>
                  <a:gd name="T2" fmla="*/ 75 w 192"/>
                  <a:gd name="T3" fmla="*/ 0 h 196"/>
                  <a:gd name="T4" fmla="*/ 0 w 192"/>
                  <a:gd name="T5" fmla="*/ 27 h 196"/>
                  <a:gd name="T6" fmla="*/ 33 w 192"/>
                  <a:gd name="T7" fmla="*/ 27 h 196"/>
                  <a:gd name="T8" fmla="*/ 33 w 192"/>
                  <a:gd name="T9" fmla="*/ 52 h 196"/>
                  <a:gd name="T10" fmla="*/ 75 w 192"/>
                  <a:gd name="T11" fmla="*/ 39 h 196"/>
                  <a:gd name="T12" fmla="*/ 152 w 192"/>
                  <a:gd name="T13" fmla="*/ 116 h 196"/>
                  <a:gd name="T14" fmla="*/ 145 w 192"/>
                  <a:gd name="T15" fmla="*/ 149 h 196"/>
                  <a:gd name="T16" fmla="*/ 128 w 192"/>
                  <a:gd name="T17" fmla="*/ 132 h 196"/>
                  <a:gd name="T18" fmla="*/ 128 w 192"/>
                  <a:gd name="T19" fmla="*/ 196 h 196"/>
                  <a:gd name="T20" fmla="*/ 192 w 192"/>
                  <a:gd name="T21" fmla="*/ 196 h 196"/>
                  <a:gd name="T22" fmla="*/ 174 w 192"/>
                  <a:gd name="T23" fmla="*/ 178 h 196"/>
                  <a:gd name="T24" fmla="*/ 191 w 192"/>
                  <a:gd name="T25" fmla="*/ 11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2" h="196">
                    <a:moveTo>
                      <a:pt x="191" y="116"/>
                    </a:moveTo>
                    <a:cubicBezTo>
                      <a:pt x="191" y="52"/>
                      <a:pt x="139" y="0"/>
                      <a:pt x="75" y="0"/>
                    </a:cubicBezTo>
                    <a:cubicBezTo>
                      <a:pt x="47" y="0"/>
                      <a:pt x="21" y="10"/>
                      <a:pt x="0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45" y="44"/>
                      <a:pt x="60" y="39"/>
                      <a:pt x="75" y="39"/>
                    </a:cubicBezTo>
                    <a:cubicBezTo>
                      <a:pt x="118" y="39"/>
                      <a:pt x="152" y="74"/>
                      <a:pt x="152" y="116"/>
                    </a:cubicBezTo>
                    <a:cubicBezTo>
                      <a:pt x="152" y="128"/>
                      <a:pt x="150" y="139"/>
                      <a:pt x="145" y="149"/>
                    </a:cubicBezTo>
                    <a:cubicBezTo>
                      <a:pt x="128" y="132"/>
                      <a:pt x="128" y="132"/>
                      <a:pt x="128" y="132"/>
                    </a:cubicBezTo>
                    <a:cubicBezTo>
                      <a:pt x="128" y="196"/>
                      <a:pt x="128" y="196"/>
                      <a:pt x="128" y="196"/>
                    </a:cubicBezTo>
                    <a:cubicBezTo>
                      <a:pt x="192" y="196"/>
                      <a:pt x="192" y="196"/>
                      <a:pt x="192" y="196"/>
                    </a:cubicBezTo>
                    <a:cubicBezTo>
                      <a:pt x="174" y="178"/>
                      <a:pt x="174" y="178"/>
                      <a:pt x="174" y="178"/>
                    </a:cubicBezTo>
                    <a:cubicBezTo>
                      <a:pt x="185" y="160"/>
                      <a:pt x="191" y="139"/>
                      <a:pt x="191" y="116"/>
                    </a:cubicBezTo>
                    <a:close/>
                  </a:path>
                </a:pathLst>
              </a:custGeom>
              <a:solidFill>
                <a:srgbClr val="024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6577055" y="3900032"/>
              <a:ext cx="356483" cy="654999"/>
            </a:xfrm>
            <a:custGeom>
              <a:avLst/>
              <a:gdLst>
                <a:gd name="T0" fmla="*/ 88 w 230"/>
                <a:gd name="T1" fmla="*/ 420 h 420"/>
                <a:gd name="T2" fmla="*/ 88 w 230"/>
                <a:gd name="T3" fmla="*/ 371 h 420"/>
                <a:gd name="T4" fmla="*/ 0 w 230"/>
                <a:gd name="T5" fmla="*/ 349 h 420"/>
                <a:gd name="T6" fmla="*/ 16 w 230"/>
                <a:gd name="T7" fmla="*/ 289 h 420"/>
                <a:gd name="T8" fmla="*/ 101 w 230"/>
                <a:gd name="T9" fmla="*/ 311 h 420"/>
                <a:gd name="T10" fmla="*/ 151 w 230"/>
                <a:gd name="T11" fmla="*/ 279 h 420"/>
                <a:gd name="T12" fmla="*/ 96 w 230"/>
                <a:gd name="T13" fmla="*/ 235 h 420"/>
                <a:gd name="T14" fmla="*/ 3 w 230"/>
                <a:gd name="T15" fmla="*/ 140 h 420"/>
                <a:gd name="T16" fmla="*/ 90 w 230"/>
                <a:gd name="T17" fmla="*/ 49 h 420"/>
                <a:gd name="T18" fmla="*/ 90 w 230"/>
                <a:gd name="T19" fmla="*/ 0 h 420"/>
                <a:gd name="T20" fmla="*/ 141 w 230"/>
                <a:gd name="T21" fmla="*/ 0 h 420"/>
                <a:gd name="T22" fmla="*/ 141 w 230"/>
                <a:gd name="T23" fmla="*/ 45 h 420"/>
                <a:gd name="T24" fmla="*/ 216 w 230"/>
                <a:gd name="T25" fmla="*/ 62 h 420"/>
                <a:gd name="T26" fmla="*/ 201 w 230"/>
                <a:gd name="T27" fmla="*/ 120 h 420"/>
                <a:gd name="T28" fmla="*/ 126 w 230"/>
                <a:gd name="T29" fmla="*/ 103 h 420"/>
                <a:gd name="T30" fmla="*/ 82 w 230"/>
                <a:gd name="T31" fmla="*/ 132 h 420"/>
                <a:gd name="T32" fmla="*/ 144 w 230"/>
                <a:gd name="T33" fmla="*/ 176 h 420"/>
                <a:gd name="T34" fmla="*/ 230 w 230"/>
                <a:gd name="T35" fmla="*/ 272 h 420"/>
                <a:gd name="T36" fmla="*/ 138 w 230"/>
                <a:gd name="T37" fmla="*/ 368 h 420"/>
                <a:gd name="T38" fmla="*/ 138 w 230"/>
                <a:gd name="T39" fmla="*/ 420 h 420"/>
                <a:gd name="T40" fmla="*/ 88 w 230"/>
                <a:gd name="T41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0" h="420">
                  <a:moveTo>
                    <a:pt x="88" y="420"/>
                  </a:moveTo>
                  <a:cubicBezTo>
                    <a:pt x="88" y="371"/>
                    <a:pt x="88" y="371"/>
                    <a:pt x="88" y="371"/>
                  </a:cubicBezTo>
                  <a:cubicBezTo>
                    <a:pt x="53" y="370"/>
                    <a:pt x="20" y="360"/>
                    <a:pt x="0" y="349"/>
                  </a:cubicBezTo>
                  <a:cubicBezTo>
                    <a:pt x="16" y="289"/>
                    <a:pt x="16" y="289"/>
                    <a:pt x="16" y="289"/>
                  </a:cubicBezTo>
                  <a:cubicBezTo>
                    <a:pt x="37" y="301"/>
                    <a:pt x="68" y="311"/>
                    <a:pt x="101" y="311"/>
                  </a:cubicBezTo>
                  <a:cubicBezTo>
                    <a:pt x="131" y="311"/>
                    <a:pt x="151" y="300"/>
                    <a:pt x="151" y="279"/>
                  </a:cubicBezTo>
                  <a:cubicBezTo>
                    <a:pt x="151" y="260"/>
                    <a:pt x="134" y="248"/>
                    <a:pt x="96" y="235"/>
                  </a:cubicBezTo>
                  <a:cubicBezTo>
                    <a:pt x="41" y="216"/>
                    <a:pt x="3" y="190"/>
                    <a:pt x="3" y="140"/>
                  </a:cubicBezTo>
                  <a:cubicBezTo>
                    <a:pt x="3" y="95"/>
                    <a:pt x="35" y="59"/>
                    <a:pt x="90" y="49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75" y="47"/>
                    <a:pt x="199" y="54"/>
                    <a:pt x="216" y="62"/>
                  </a:cubicBezTo>
                  <a:cubicBezTo>
                    <a:pt x="201" y="120"/>
                    <a:pt x="201" y="120"/>
                    <a:pt x="201" y="120"/>
                  </a:cubicBezTo>
                  <a:cubicBezTo>
                    <a:pt x="187" y="115"/>
                    <a:pt x="164" y="103"/>
                    <a:pt x="126" y="103"/>
                  </a:cubicBezTo>
                  <a:cubicBezTo>
                    <a:pt x="93" y="103"/>
                    <a:pt x="82" y="117"/>
                    <a:pt x="82" y="132"/>
                  </a:cubicBezTo>
                  <a:cubicBezTo>
                    <a:pt x="82" y="149"/>
                    <a:pt x="100" y="159"/>
                    <a:pt x="144" y="176"/>
                  </a:cubicBezTo>
                  <a:cubicBezTo>
                    <a:pt x="205" y="198"/>
                    <a:pt x="230" y="226"/>
                    <a:pt x="230" y="272"/>
                  </a:cubicBezTo>
                  <a:cubicBezTo>
                    <a:pt x="230" y="318"/>
                    <a:pt x="198" y="357"/>
                    <a:pt x="138" y="368"/>
                  </a:cubicBezTo>
                  <a:cubicBezTo>
                    <a:pt x="138" y="420"/>
                    <a:pt x="138" y="420"/>
                    <a:pt x="138" y="420"/>
                  </a:cubicBezTo>
                  <a:lnTo>
                    <a:pt x="88" y="420"/>
                  </a:ln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323935" y="2035992"/>
            <a:ext cx="6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  <a:t>5-Year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  <a:t>ROI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40403" y="2789908"/>
            <a:ext cx="16466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4400" dirty="0">
                <a:solidFill>
                  <a:schemeClr val="accent5"/>
                </a:solidFill>
                <a:latin typeface="Gotham Rounded Medium" pitchFamily="50" charset="0"/>
                <a:ea typeface="+mn-ea"/>
                <a:cs typeface="Arial" pitchFamily="34" charset="0"/>
              </a:rPr>
              <a:t>510%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446606" y="2035992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  <a:t>Payback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  <a:t>Period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014646" y="2873298"/>
            <a:ext cx="970137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30000"/>
              </a:lnSpc>
            </a:pPr>
            <a:r>
              <a:rPr lang="en-US" sz="4400" dirty="0">
                <a:solidFill>
                  <a:schemeClr val="accent5"/>
                </a:solidFill>
                <a:latin typeface="Gotham Rounded Medium" pitchFamily="50" charset="0"/>
                <a:ea typeface="+mn-ea"/>
                <a:cs typeface="Arial" pitchFamily="34" charset="0"/>
              </a:rPr>
              <a:t>7.5</a:t>
            </a:r>
            <a:br>
              <a:rPr lang="en-US" sz="4400" dirty="0">
                <a:solidFill>
                  <a:schemeClr val="accent5"/>
                </a:solidFill>
                <a:latin typeface="Gotham Rounded Medium" pitchFamily="50" charset="0"/>
                <a:ea typeface="+mn-ea"/>
                <a:cs typeface="Arial" pitchFamily="34" charset="0"/>
              </a:rPr>
            </a:br>
            <a:r>
              <a:rPr lang="en-US" dirty="0">
                <a:solidFill>
                  <a:schemeClr val="accent5"/>
                </a:solidFill>
                <a:latin typeface="Gotham Rounded Medium" pitchFamily="50" charset="0"/>
                <a:ea typeface="+mn-ea"/>
                <a:cs typeface="Arial" pitchFamily="34" charset="0"/>
              </a:rPr>
              <a:t>Months</a:t>
            </a:r>
            <a:endParaRPr lang="en-US" sz="4400" dirty="0">
              <a:solidFill>
                <a:schemeClr val="accent5"/>
              </a:solidFill>
              <a:latin typeface="Gotham Rounded Medium" pitchFamily="50" charset="0"/>
              <a:ea typeface="+mn-ea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46364" y="2035992"/>
            <a:ext cx="912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  <a:t>5-Year TCO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  <a:t>Savings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189105" y="2789908"/>
            <a:ext cx="13147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4400" dirty="0">
                <a:solidFill>
                  <a:schemeClr val="accent5"/>
                </a:solidFill>
                <a:latin typeface="Gotham Rounded Medium" pitchFamily="50" charset="0"/>
                <a:ea typeface="+mn-ea"/>
                <a:cs typeface="Arial" pitchFamily="34" charset="0"/>
              </a:rPr>
              <a:t>58%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89428" y="3880761"/>
            <a:ext cx="11015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  <a:t>Management 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  <a:t>of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  <a:t>Nutanix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  <a:t> 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  <a:t>Environment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920523" y="4870249"/>
            <a:ext cx="1331455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30000"/>
              </a:lnSpc>
            </a:pPr>
            <a:r>
              <a:rPr lang="en-US" sz="4400" dirty="0">
                <a:solidFill>
                  <a:schemeClr val="accent5"/>
                </a:solidFill>
                <a:latin typeface="Gotham Rounded Medium" pitchFamily="50" charset="0"/>
                <a:ea typeface="+mn-ea"/>
                <a:cs typeface="Arial" pitchFamily="34" charset="0"/>
              </a:rPr>
              <a:t>71%</a:t>
            </a:r>
            <a:br>
              <a:rPr lang="en-US" sz="4400" dirty="0">
                <a:solidFill>
                  <a:schemeClr val="accent5"/>
                </a:solidFill>
                <a:latin typeface="Gotham Rounded Medium" pitchFamily="50" charset="0"/>
                <a:ea typeface="+mn-ea"/>
                <a:cs typeface="Arial" pitchFamily="34" charset="0"/>
              </a:rPr>
            </a:br>
            <a:r>
              <a:rPr lang="en-US" dirty="0">
                <a:solidFill>
                  <a:schemeClr val="accent5"/>
                </a:solidFill>
                <a:latin typeface="Gotham Rounded Medium" pitchFamily="50" charset="0"/>
                <a:ea typeface="+mn-ea"/>
                <a:cs typeface="Arial" pitchFamily="34" charset="0"/>
              </a:rPr>
              <a:t>Less Time</a:t>
            </a:r>
            <a:endParaRPr lang="en-US" sz="4400" dirty="0">
              <a:solidFill>
                <a:schemeClr val="accent5"/>
              </a:solidFill>
              <a:latin typeface="Gotham Rounded Medium" pitchFamily="50" charset="0"/>
              <a:ea typeface="+mn-ea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16762" y="4049955"/>
            <a:ext cx="907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  <a:t>Unplanned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  <a:t>downtime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747477" y="4870249"/>
            <a:ext cx="2198038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30000"/>
              </a:lnSpc>
            </a:pPr>
            <a:r>
              <a:rPr lang="en-US" sz="4400" dirty="0">
                <a:solidFill>
                  <a:schemeClr val="accent5"/>
                </a:solidFill>
                <a:latin typeface="Gotham Rounded Medium" pitchFamily="50" charset="0"/>
                <a:ea typeface="+mn-ea"/>
                <a:cs typeface="Arial" pitchFamily="34" charset="0"/>
              </a:rPr>
              <a:t>98%</a:t>
            </a:r>
            <a:br>
              <a:rPr lang="en-US" sz="4400" dirty="0">
                <a:solidFill>
                  <a:schemeClr val="accent5"/>
                </a:solidFill>
                <a:latin typeface="Gotham Rounded Medium" pitchFamily="50" charset="0"/>
                <a:ea typeface="+mn-ea"/>
                <a:cs typeface="Arial" pitchFamily="34" charset="0"/>
              </a:rPr>
            </a:br>
            <a:r>
              <a:rPr lang="en-US" dirty="0">
                <a:solidFill>
                  <a:schemeClr val="accent5"/>
                </a:solidFill>
                <a:latin typeface="Gotham Rounded Medium" pitchFamily="50" charset="0"/>
                <a:ea typeface="+mn-ea"/>
                <a:cs typeface="Arial" pitchFamily="34" charset="0"/>
              </a:rPr>
              <a:t>Fewer Occurrences</a:t>
            </a:r>
            <a:endParaRPr lang="en-US" sz="4400" dirty="0">
              <a:solidFill>
                <a:schemeClr val="accent5"/>
              </a:solidFill>
              <a:latin typeface="Gotham Rounded Medium" pitchFamily="50" charset="0"/>
              <a:ea typeface="+mn-ea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181383" y="4049955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  <a:t>Deployment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  <a:t>of Storage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590543" y="4870249"/>
            <a:ext cx="1314782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30000"/>
              </a:lnSpc>
            </a:pPr>
            <a:r>
              <a:rPr lang="en-US" sz="4400" dirty="0">
                <a:solidFill>
                  <a:schemeClr val="accent5"/>
                </a:solidFill>
                <a:latin typeface="Gotham Rounded Medium" pitchFamily="50" charset="0"/>
                <a:ea typeface="+mn-ea"/>
                <a:cs typeface="Arial" pitchFamily="34" charset="0"/>
              </a:rPr>
              <a:t>85%</a:t>
            </a:r>
            <a:br>
              <a:rPr lang="en-US" sz="4400" dirty="0">
                <a:solidFill>
                  <a:schemeClr val="accent5"/>
                </a:solidFill>
                <a:latin typeface="Gotham Rounded Medium" pitchFamily="50" charset="0"/>
                <a:ea typeface="+mn-ea"/>
                <a:cs typeface="Arial" pitchFamily="34" charset="0"/>
              </a:rPr>
            </a:br>
            <a:r>
              <a:rPr lang="en-US" dirty="0">
                <a:solidFill>
                  <a:schemeClr val="accent5"/>
                </a:solidFill>
                <a:latin typeface="Gotham Rounded Medium" pitchFamily="50" charset="0"/>
                <a:ea typeface="+mn-ea"/>
                <a:cs typeface="Arial" pitchFamily="34" charset="0"/>
              </a:rPr>
              <a:t>Faster</a:t>
            </a:r>
            <a:endParaRPr lang="en-US" sz="4400" dirty="0">
              <a:solidFill>
                <a:schemeClr val="accent5"/>
              </a:solidFill>
              <a:latin typeface="Gotham Rounded Medium" pitchFamily="50" charset="0"/>
              <a:ea typeface="+mn-ea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63733" y="4336986"/>
            <a:ext cx="179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Gotham Rounded Medium" pitchFamily="50" charset="0"/>
                <a:ea typeface="+mn-ea"/>
                <a:cs typeface="Arial" pitchFamily="34" charset="0"/>
              </a:rPr>
              <a:t>Key Performance Improvements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63733" y="2264437"/>
            <a:ext cx="1539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Gotham Rounded Medium" pitchFamily="50" charset="0"/>
                <a:ea typeface="+mn-ea"/>
                <a:cs typeface="Arial" pitchFamily="34" charset="0"/>
              </a:rPr>
              <a:t>Business </a:t>
            </a:r>
            <a:br>
              <a:rPr lang="en-US" sz="1600" dirty="0">
                <a:solidFill>
                  <a:schemeClr val="tx2"/>
                </a:solidFill>
                <a:latin typeface="Gotham Rounded Medium" pitchFamily="50" charset="0"/>
                <a:ea typeface="+mn-ea"/>
                <a:cs typeface="Arial" pitchFamily="34" charset="0"/>
              </a:rPr>
            </a:br>
            <a:r>
              <a:rPr lang="en-US" sz="1600" dirty="0">
                <a:solidFill>
                  <a:schemeClr val="tx2"/>
                </a:solidFill>
                <a:latin typeface="Gotham Rounded Medium" pitchFamily="50" charset="0"/>
                <a:ea typeface="+mn-ea"/>
                <a:cs typeface="Arial" pitchFamily="34" charset="0"/>
              </a:rPr>
              <a:t>Value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749" y="1057738"/>
            <a:ext cx="798668" cy="37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5400000">
            <a:off x="3997140" y="-1314"/>
            <a:ext cx="1149723" cy="8514624"/>
          </a:xfrm>
          <a:prstGeom prst="roundRect">
            <a:avLst>
              <a:gd name="adj" fmla="val 4261"/>
            </a:avLst>
          </a:prstGeom>
          <a:gradFill flip="none" rotWithShape="1">
            <a:gsLst>
              <a:gs pos="1000">
                <a:schemeClr val="tx2">
                  <a:lumMod val="0"/>
                  <a:lumOff val="100000"/>
                </a:schemeClr>
              </a:gs>
              <a:gs pos="100000">
                <a:schemeClr val="tx1">
                  <a:lumMod val="22000"/>
                  <a:lumOff val="78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C7C9CC"/>
              </a:solidFill>
              <a:latin typeface="Gotham Rounded Book" pitchFamily="50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IDC External TCO/ROI Study Published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17" y="1898682"/>
            <a:ext cx="1260634" cy="975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18" y="3141636"/>
            <a:ext cx="1173647" cy="34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263" y="2179252"/>
            <a:ext cx="1392281" cy="58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222" y="3124204"/>
            <a:ext cx="1583661" cy="3183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3022" y="2179253"/>
            <a:ext cx="2021065" cy="4878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FFD"/>
              </a:clrFrom>
              <a:clrTo>
                <a:srgbClr val="FD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039" y="2991805"/>
            <a:ext cx="1795555" cy="528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461" y="2760807"/>
            <a:ext cx="774743" cy="7747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4227" y="2243754"/>
            <a:ext cx="1699886" cy="3115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3290" y="4959810"/>
            <a:ext cx="2670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itchFamily="34" charset="0"/>
              </a:rPr>
              <a:t>European Insurance Company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89966" y="3759482"/>
            <a:ext cx="8377045" cy="1200329"/>
          </a:xfrm>
          <a:prstGeom prst="rect">
            <a:avLst/>
          </a:prstGeom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i="1" dirty="0">
                <a:solidFill>
                  <a:schemeClr val="tx2"/>
                </a:solidFill>
                <a:latin typeface="Gotham Rounded Medium" pitchFamily="50" charset="0"/>
              </a:rPr>
              <a:t>“We’re more proactive with </a:t>
            </a:r>
            <a:r>
              <a:rPr lang="en-US" i="1" dirty="0" err="1">
                <a:solidFill>
                  <a:schemeClr val="tx2"/>
                </a:solidFill>
                <a:latin typeface="Gotham Rounded Medium" pitchFamily="50" charset="0"/>
              </a:rPr>
              <a:t>Nutanix</a:t>
            </a:r>
            <a:r>
              <a:rPr lang="en-US" i="1" dirty="0">
                <a:solidFill>
                  <a:schemeClr val="tx2"/>
                </a:solidFill>
                <a:latin typeface="Gotham Rounded Medium" pitchFamily="50" charset="0"/>
              </a:rPr>
              <a:t> because I can  predict more easily how I want to change my infrastructure… This means that 80% of my time is proactive, before it was like 40%. We’re doing projects and other work with this saved time and creating business value.”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9010" y="931858"/>
            <a:ext cx="1448298" cy="68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4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IDC Study Workloads</a:t>
            </a:r>
          </a:p>
        </p:txBody>
      </p:sp>
      <p:sp>
        <p:nvSpPr>
          <p:cNvPr id="3" name="Rectangle 2"/>
          <p:cNvSpPr/>
          <p:nvPr/>
        </p:nvSpPr>
        <p:spPr>
          <a:xfrm>
            <a:off x="418012" y="1759980"/>
            <a:ext cx="6439989" cy="3597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buFont typeface="Wingdings"/>
              <a:buChar char=""/>
              <a:tabLst>
                <a:tab pos="355600" algn="l"/>
              </a:tabLst>
            </a:pPr>
            <a:r>
              <a:rPr lang="en-US" spc="-15" dirty="0">
                <a:latin typeface="Arial"/>
                <a:cs typeface="Arial"/>
              </a:rPr>
              <a:t>Ser</a:t>
            </a:r>
            <a:r>
              <a:rPr lang="en-US" spc="-25" dirty="0">
                <a:latin typeface="Arial"/>
                <a:cs typeface="Arial"/>
              </a:rPr>
              <a:t>v</a:t>
            </a:r>
            <a:r>
              <a:rPr lang="en-US" spc="-10" dirty="0">
                <a:latin typeface="Arial"/>
                <a:cs typeface="Arial"/>
              </a:rPr>
              <a:t>er</a:t>
            </a:r>
            <a:r>
              <a:rPr lang="en-US" spc="25" dirty="0">
                <a:latin typeface="Arial"/>
                <a:cs typeface="Arial"/>
              </a:rPr>
              <a:t> </a:t>
            </a:r>
            <a:r>
              <a:rPr lang="en-US" spc="-25" dirty="0">
                <a:latin typeface="Arial"/>
                <a:cs typeface="Arial"/>
              </a:rPr>
              <a:t>v</a:t>
            </a:r>
            <a:r>
              <a:rPr lang="en-US" spc="-10" dirty="0">
                <a:latin typeface="Arial"/>
                <a:cs typeface="Arial"/>
              </a:rPr>
              <a:t>irtua</a:t>
            </a:r>
            <a:r>
              <a:rPr lang="en-US" spc="-5" dirty="0">
                <a:latin typeface="Arial"/>
                <a:cs typeface="Arial"/>
              </a:rPr>
              <a:t>l</a:t>
            </a:r>
            <a:r>
              <a:rPr lang="en-US" dirty="0">
                <a:latin typeface="Arial"/>
                <a:cs typeface="Arial"/>
              </a:rPr>
              <a:t>i</a:t>
            </a:r>
            <a:r>
              <a:rPr lang="en-US" spc="-15" dirty="0">
                <a:latin typeface="Arial"/>
                <a:cs typeface="Arial"/>
              </a:rPr>
              <a:t>za</a:t>
            </a:r>
            <a:r>
              <a:rPr lang="en-US" spc="-5" dirty="0">
                <a:latin typeface="Arial"/>
                <a:cs typeface="Arial"/>
              </a:rPr>
              <a:t>t</a:t>
            </a:r>
            <a:r>
              <a:rPr lang="en-US" spc="-10" dirty="0">
                <a:latin typeface="Arial"/>
                <a:cs typeface="Arial"/>
              </a:rPr>
              <a:t>ion</a:t>
            </a:r>
            <a:endParaRPr lang="en-US" dirty="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3"/>
              </a:spcBef>
              <a:buFont typeface="Wingdings"/>
              <a:buChar char=""/>
            </a:pPr>
            <a:endParaRPr lang="en-US" sz="600" dirty="0"/>
          </a:p>
          <a:p>
            <a:pPr marL="355600" indent="-342900">
              <a:buFont typeface="Wingdings"/>
              <a:buChar char=""/>
              <a:tabLst>
                <a:tab pos="355600" algn="l"/>
              </a:tabLst>
            </a:pPr>
            <a:r>
              <a:rPr lang="en-US" spc="-15" dirty="0">
                <a:latin typeface="Arial"/>
                <a:cs typeface="Arial"/>
              </a:rPr>
              <a:t>Ent</a:t>
            </a:r>
            <a:r>
              <a:rPr lang="en-US" spc="-10" dirty="0">
                <a:latin typeface="Arial"/>
                <a:cs typeface="Arial"/>
              </a:rPr>
              <a:t>erpr</a:t>
            </a:r>
            <a:r>
              <a:rPr lang="en-US" dirty="0">
                <a:latin typeface="Arial"/>
                <a:cs typeface="Arial"/>
              </a:rPr>
              <a:t>i</a:t>
            </a:r>
            <a:r>
              <a:rPr lang="en-US" spc="-15" dirty="0">
                <a:latin typeface="Arial"/>
                <a:cs typeface="Arial"/>
              </a:rPr>
              <a:t>se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applicat</a:t>
            </a:r>
            <a:r>
              <a:rPr lang="en-US" dirty="0">
                <a:latin typeface="Arial"/>
                <a:cs typeface="Arial"/>
              </a:rPr>
              <a:t>i</a:t>
            </a:r>
            <a:r>
              <a:rPr lang="en-US" spc="-15" dirty="0">
                <a:latin typeface="Arial"/>
                <a:cs typeface="Arial"/>
              </a:rPr>
              <a:t>on</a:t>
            </a:r>
            <a:r>
              <a:rPr lang="en-US" spc="-10" dirty="0">
                <a:latin typeface="Arial"/>
                <a:cs typeface="Arial"/>
              </a:rPr>
              <a:t>s: </a:t>
            </a:r>
            <a:r>
              <a:rPr lang="en-US" spc="-20" dirty="0">
                <a:latin typeface="Arial"/>
                <a:cs typeface="Arial"/>
              </a:rPr>
              <a:t>ER</a:t>
            </a:r>
            <a:r>
              <a:rPr lang="en-US" spc="-305" dirty="0">
                <a:latin typeface="Arial"/>
                <a:cs typeface="Arial"/>
              </a:rPr>
              <a:t>P</a:t>
            </a:r>
            <a:r>
              <a:rPr lang="en-US" spc="-10" dirty="0">
                <a:latin typeface="Arial"/>
                <a:cs typeface="Arial"/>
              </a:rPr>
              <a:t>,</a:t>
            </a:r>
            <a:r>
              <a:rPr lang="en-US" spc="15" dirty="0">
                <a:latin typeface="Arial"/>
                <a:cs typeface="Arial"/>
              </a:rPr>
              <a:t> </a:t>
            </a:r>
            <a:r>
              <a:rPr lang="en-US" spc="-15" dirty="0">
                <a:latin typeface="Arial"/>
                <a:cs typeface="Arial"/>
              </a:rPr>
              <a:t>HR,</a:t>
            </a:r>
            <a:r>
              <a:rPr lang="en-US" spc="10" dirty="0">
                <a:latin typeface="Arial"/>
                <a:cs typeface="Arial"/>
              </a:rPr>
              <a:t> </a:t>
            </a:r>
            <a:r>
              <a:rPr lang="en-US" spc="-15" dirty="0">
                <a:latin typeface="Arial"/>
                <a:cs typeface="Arial"/>
              </a:rPr>
              <a:t>a</a:t>
            </a:r>
            <a:r>
              <a:rPr lang="en-US" spc="-10" dirty="0">
                <a:latin typeface="Arial"/>
                <a:cs typeface="Arial"/>
              </a:rPr>
              <a:t>c</a:t>
            </a:r>
            <a:r>
              <a:rPr lang="en-US" spc="-15" dirty="0">
                <a:latin typeface="Arial"/>
                <a:cs typeface="Arial"/>
              </a:rPr>
              <a:t>c</a:t>
            </a:r>
            <a:r>
              <a:rPr lang="en-US" spc="-10" dirty="0">
                <a:latin typeface="Arial"/>
                <a:cs typeface="Arial"/>
              </a:rPr>
              <a:t>o</a:t>
            </a:r>
            <a:r>
              <a:rPr lang="en-US" spc="-15" dirty="0">
                <a:latin typeface="Arial"/>
                <a:cs typeface="Arial"/>
              </a:rPr>
              <a:t>un</a:t>
            </a:r>
            <a:r>
              <a:rPr lang="en-US" spc="-5" dirty="0">
                <a:latin typeface="Arial"/>
                <a:cs typeface="Arial"/>
              </a:rPr>
              <a:t>t</a:t>
            </a:r>
            <a:r>
              <a:rPr lang="en-US" spc="-10" dirty="0">
                <a:latin typeface="Arial"/>
                <a:cs typeface="Arial"/>
              </a:rPr>
              <a:t>ing</a:t>
            </a:r>
            <a:endParaRPr lang="en-US" dirty="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2"/>
              </a:spcBef>
              <a:buFont typeface="Wingdings"/>
              <a:buChar char=""/>
            </a:pPr>
            <a:endParaRPr lang="en-US" sz="600" dirty="0"/>
          </a:p>
          <a:p>
            <a:pPr marL="355600" indent="-342900">
              <a:buFont typeface="Wingdings"/>
              <a:buChar char=""/>
              <a:tabLst>
                <a:tab pos="355600" algn="l"/>
              </a:tabLst>
            </a:pPr>
            <a:r>
              <a:rPr lang="en-US" spc="-15" dirty="0">
                <a:latin typeface="Arial"/>
                <a:cs typeface="Arial"/>
              </a:rPr>
              <a:t>VDI: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15" dirty="0">
                <a:latin typeface="Arial"/>
                <a:cs typeface="Arial"/>
              </a:rPr>
              <a:t>h</a:t>
            </a:r>
            <a:r>
              <a:rPr lang="en-US" spc="-10" dirty="0">
                <a:latin typeface="Arial"/>
                <a:cs typeface="Arial"/>
              </a:rPr>
              <a:t>o</a:t>
            </a:r>
            <a:r>
              <a:rPr lang="en-US" spc="-15" dirty="0">
                <a:latin typeface="Arial"/>
                <a:cs typeface="Arial"/>
              </a:rPr>
              <a:t>s</a:t>
            </a:r>
            <a:r>
              <a:rPr lang="en-US" spc="-10" dirty="0">
                <a:latin typeface="Arial"/>
                <a:cs typeface="Arial"/>
              </a:rPr>
              <a:t>pital,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15" dirty="0">
                <a:latin typeface="Arial"/>
                <a:cs typeface="Arial"/>
              </a:rPr>
              <a:t>mobi</a:t>
            </a:r>
            <a:r>
              <a:rPr lang="en-US" dirty="0">
                <a:latin typeface="Arial"/>
                <a:cs typeface="Arial"/>
              </a:rPr>
              <a:t>l</a:t>
            </a:r>
            <a:r>
              <a:rPr lang="en-US" spc="-15" dirty="0">
                <a:latin typeface="Arial"/>
                <a:cs typeface="Arial"/>
              </a:rPr>
              <a:t>e </a:t>
            </a:r>
            <a:r>
              <a:rPr lang="en-US" spc="-10" dirty="0">
                <a:latin typeface="Arial"/>
                <a:cs typeface="Arial"/>
              </a:rPr>
              <a:t>te</a:t>
            </a:r>
            <a:r>
              <a:rPr lang="en-US" spc="-15" dirty="0">
                <a:latin typeface="Arial"/>
                <a:cs typeface="Arial"/>
              </a:rPr>
              <a:t>ams</a:t>
            </a:r>
            <a:endParaRPr lang="en-US" dirty="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1"/>
              </a:spcBef>
              <a:buFont typeface="Wingdings"/>
              <a:buChar char=""/>
            </a:pPr>
            <a:endParaRPr lang="en-US" sz="600" dirty="0"/>
          </a:p>
          <a:p>
            <a:pPr marL="355600" indent="-342900">
              <a:buFont typeface="Wingdings"/>
              <a:buChar char=""/>
              <a:tabLst>
                <a:tab pos="355600" algn="l"/>
              </a:tabLst>
            </a:pPr>
            <a:r>
              <a:rPr lang="en-US" spc="-15" dirty="0">
                <a:latin typeface="Arial"/>
                <a:cs typeface="Arial"/>
              </a:rPr>
              <a:t>Big Data:</a:t>
            </a:r>
            <a:r>
              <a:rPr lang="en-US" spc="15" dirty="0">
                <a:latin typeface="Arial"/>
                <a:cs typeface="Arial"/>
              </a:rPr>
              <a:t> </a:t>
            </a:r>
            <a:r>
              <a:rPr lang="en-US" spc="-15" dirty="0" err="1">
                <a:latin typeface="Arial"/>
                <a:cs typeface="Arial"/>
              </a:rPr>
              <a:t>Splu</a:t>
            </a:r>
            <a:r>
              <a:rPr lang="en-US" spc="-10" dirty="0" err="1">
                <a:latin typeface="Arial"/>
                <a:cs typeface="Arial"/>
              </a:rPr>
              <a:t>nk</a:t>
            </a:r>
            <a:r>
              <a:rPr lang="en-US" spc="-10" dirty="0">
                <a:latin typeface="Arial"/>
                <a:cs typeface="Arial"/>
              </a:rPr>
              <a:t>,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15" dirty="0">
                <a:latin typeface="Arial"/>
                <a:cs typeface="Arial"/>
              </a:rPr>
              <a:t>rea</a:t>
            </a:r>
            <a:r>
              <a:rPr lang="en-US" dirty="0">
                <a:latin typeface="Arial"/>
                <a:cs typeface="Arial"/>
              </a:rPr>
              <a:t>l</a:t>
            </a:r>
            <a:r>
              <a:rPr lang="en-US" spc="-10" dirty="0">
                <a:latin typeface="Arial"/>
                <a:cs typeface="Arial"/>
              </a:rPr>
              <a:t>-time</a:t>
            </a:r>
            <a:r>
              <a:rPr lang="en-US" spc="10" dirty="0">
                <a:latin typeface="Arial"/>
                <a:cs typeface="Arial"/>
              </a:rPr>
              <a:t> </a:t>
            </a:r>
            <a:r>
              <a:rPr lang="en-US" spc="-15" dirty="0">
                <a:latin typeface="Arial"/>
                <a:cs typeface="Arial"/>
              </a:rPr>
              <a:t>data</a:t>
            </a:r>
            <a:r>
              <a:rPr lang="en-US" spc="20" dirty="0">
                <a:latin typeface="Arial"/>
                <a:cs typeface="Arial"/>
              </a:rPr>
              <a:t> </a:t>
            </a:r>
            <a:r>
              <a:rPr lang="en-US" spc="-15" dirty="0">
                <a:latin typeface="Arial"/>
                <a:cs typeface="Arial"/>
              </a:rPr>
              <a:t>ana</a:t>
            </a:r>
            <a:r>
              <a:rPr lang="en-US" dirty="0">
                <a:latin typeface="Arial"/>
                <a:cs typeface="Arial"/>
              </a:rPr>
              <a:t>l</a:t>
            </a:r>
            <a:r>
              <a:rPr lang="en-US" spc="-25" dirty="0">
                <a:latin typeface="Arial"/>
                <a:cs typeface="Arial"/>
              </a:rPr>
              <a:t>y</a:t>
            </a:r>
            <a:r>
              <a:rPr lang="en-US" spc="-15" dirty="0">
                <a:latin typeface="Arial"/>
                <a:cs typeface="Arial"/>
              </a:rPr>
              <a:t>s</a:t>
            </a:r>
            <a:r>
              <a:rPr lang="en-US" dirty="0">
                <a:latin typeface="Arial"/>
                <a:cs typeface="Arial"/>
              </a:rPr>
              <a:t>i</a:t>
            </a:r>
            <a:r>
              <a:rPr lang="en-US" spc="-15" dirty="0">
                <a:latin typeface="Arial"/>
                <a:cs typeface="Arial"/>
              </a:rPr>
              <a:t>s</a:t>
            </a:r>
            <a:endParaRPr lang="en-US" dirty="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5"/>
              </a:spcBef>
              <a:buFont typeface="Wingdings"/>
              <a:buChar char=""/>
            </a:pPr>
            <a:endParaRPr lang="en-US" sz="600" dirty="0"/>
          </a:p>
          <a:p>
            <a:pPr marL="355600" indent="-342900">
              <a:buFont typeface="Wingdings"/>
              <a:buChar char=""/>
              <a:tabLst>
                <a:tab pos="355600" algn="l"/>
              </a:tabLst>
            </a:pPr>
            <a:r>
              <a:rPr lang="en-US" spc="-15" dirty="0">
                <a:latin typeface="Arial"/>
                <a:cs typeface="Arial"/>
              </a:rPr>
              <a:t>Remote</a:t>
            </a:r>
            <a:r>
              <a:rPr lang="en-US" spc="25" dirty="0">
                <a:latin typeface="Arial"/>
                <a:cs typeface="Arial"/>
              </a:rPr>
              <a:t> </a:t>
            </a:r>
            <a:r>
              <a:rPr lang="en-US" spc="-15" dirty="0">
                <a:latin typeface="Arial"/>
                <a:cs typeface="Arial"/>
              </a:rPr>
              <a:t>and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bra</a:t>
            </a:r>
            <a:r>
              <a:rPr lang="en-US" spc="-15" dirty="0">
                <a:latin typeface="Arial"/>
                <a:cs typeface="Arial"/>
              </a:rPr>
              <a:t>n</a:t>
            </a:r>
            <a:r>
              <a:rPr lang="en-US" spc="-10" dirty="0">
                <a:latin typeface="Arial"/>
                <a:cs typeface="Arial"/>
              </a:rPr>
              <a:t>c</a:t>
            </a:r>
            <a:r>
              <a:rPr lang="en-US" spc="-15" dirty="0">
                <a:latin typeface="Arial"/>
                <a:cs typeface="Arial"/>
              </a:rPr>
              <a:t>h</a:t>
            </a:r>
            <a:r>
              <a:rPr lang="en-US" spc="15" dirty="0">
                <a:latin typeface="Arial"/>
                <a:cs typeface="Arial"/>
              </a:rPr>
              <a:t> </a:t>
            </a:r>
            <a:r>
              <a:rPr lang="en-US" spc="-15" dirty="0">
                <a:latin typeface="Arial"/>
                <a:cs typeface="Arial"/>
              </a:rPr>
              <a:t>o</a:t>
            </a:r>
            <a:r>
              <a:rPr lang="en-US" spc="-40" dirty="0">
                <a:latin typeface="Arial"/>
                <a:cs typeface="Arial"/>
              </a:rPr>
              <a:t>f</a:t>
            </a:r>
            <a:r>
              <a:rPr lang="en-US" spc="-10" dirty="0">
                <a:latin typeface="Arial"/>
                <a:cs typeface="Arial"/>
              </a:rPr>
              <a:t>fi</a:t>
            </a:r>
            <a:r>
              <a:rPr lang="en-US" spc="-5" dirty="0">
                <a:latin typeface="Arial"/>
                <a:cs typeface="Arial"/>
              </a:rPr>
              <a:t>c</a:t>
            </a:r>
            <a:r>
              <a:rPr lang="en-US" spc="-10" dirty="0">
                <a:latin typeface="Arial"/>
                <a:cs typeface="Arial"/>
              </a:rPr>
              <a:t>e: </a:t>
            </a:r>
            <a:r>
              <a:rPr lang="en-US" spc="-15" dirty="0">
                <a:latin typeface="Arial"/>
                <a:cs typeface="Arial"/>
              </a:rPr>
              <a:t>bran</a:t>
            </a:r>
            <a:r>
              <a:rPr lang="en-US" spc="-10" dirty="0">
                <a:latin typeface="Arial"/>
                <a:cs typeface="Arial"/>
              </a:rPr>
              <a:t>c</a:t>
            </a:r>
            <a:r>
              <a:rPr lang="en-US" spc="-15" dirty="0">
                <a:latin typeface="Arial"/>
                <a:cs typeface="Arial"/>
              </a:rPr>
              <a:t>h aut</a:t>
            </a:r>
            <a:r>
              <a:rPr lang="en-US" spc="-10" dirty="0">
                <a:latin typeface="Arial"/>
                <a:cs typeface="Arial"/>
              </a:rPr>
              <a:t>o</a:t>
            </a:r>
            <a:r>
              <a:rPr lang="en-US" spc="-15" dirty="0">
                <a:latin typeface="Arial"/>
                <a:cs typeface="Arial"/>
              </a:rPr>
              <a:t>mati</a:t>
            </a:r>
            <a:r>
              <a:rPr lang="en-US" spc="-10" dirty="0">
                <a:latin typeface="Arial"/>
                <a:cs typeface="Arial"/>
              </a:rPr>
              <a:t>on,</a:t>
            </a:r>
            <a:r>
              <a:rPr lang="en-US" spc="30" dirty="0">
                <a:latin typeface="Arial"/>
                <a:cs typeface="Arial"/>
              </a:rPr>
              <a:t> </a:t>
            </a:r>
            <a:r>
              <a:rPr lang="en-US" spc="-15" dirty="0">
                <a:latin typeface="Arial"/>
                <a:cs typeface="Arial"/>
              </a:rPr>
              <a:t>mobi</a:t>
            </a:r>
            <a:r>
              <a:rPr lang="en-US" dirty="0">
                <a:latin typeface="Arial"/>
                <a:cs typeface="Arial"/>
              </a:rPr>
              <a:t>l</a:t>
            </a:r>
            <a:r>
              <a:rPr lang="en-US" spc="-15" dirty="0">
                <a:latin typeface="Arial"/>
                <a:cs typeface="Arial"/>
              </a:rPr>
              <a:t>e </a:t>
            </a:r>
            <a:r>
              <a:rPr lang="en-US" spc="-10" dirty="0">
                <a:latin typeface="Arial"/>
                <a:cs typeface="Arial"/>
              </a:rPr>
              <a:t>te</a:t>
            </a:r>
            <a:r>
              <a:rPr lang="en-US" spc="-15" dirty="0">
                <a:latin typeface="Arial"/>
                <a:cs typeface="Arial"/>
              </a:rPr>
              <a:t>ams</a:t>
            </a:r>
            <a:endParaRPr lang="en-US" dirty="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2"/>
              </a:spcBef>
              <a:buFont typeface="Wingdings"/>
              <a:buChar char=""/>
            </a:pPr>
            <a:endParaRPr lang="en-US" sz="600" dirty="0"/>
          </a:p>
          <a:p>
            <a:pPr marL="355600" indent="-342900">
              <a:buFont typeface="Wingdings"/>
              <a:buChar char=""/>
              <a:tabLst>
                <a:tab pos="355600" algn="l"/>
              </a:tabLst>
            </a:pPr>
            <a:r>
              <a:rPr lang="en-US" spc="-15" dirty="0">
                <a:latin typeface="Arial"/>
                <a:cs typeface="Arial"/>
              </a:rPr>
              <a:t>Data</a:t>
            </a:r>
            <a:r>
              <a:rPr lang="en-US" spc="20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prote</a:t>
            </a:r>
            <a:r>
              <a:rPr lang="en-US" spc="-5" dirty="0">
                <a:latin typeface="Arial"/>
                <a:cs typeface="Arial"/>
              </a:rPr>
              <a:t>c</a:t>
            </a:r>
            <a:r>
              <a:rPr lang="en-US" spc="-10" dirty="0">
                <a:latin typeface="Arial"/>
                <a:cs typeface="Arial"/>
              </a:rPr>
              <a:t>tion: d</a:t>
            </a:r>
            <a:r>
              <a:rPr lang="en-US" spc="-5" dirty="0">
                <a:latin typeface="Arial"/>
                <a:cs typeface="Arial"/>
              </a:rPr>
              <a:t>i</a:t>
            </a:r>
            <a:r>
              <a:rPr lang="en-US" spc="-10" dirty="0">
                <a:latin typeface="Arial"/>
                <a:cs typeface="Arial"/>
              </a:rPr>
              <a:t>s</a:t>
            </a:r>
            <a:r>
              <a:rPr lang="en-US" spc="-15" dirty="0">
                <a:latin typeface="Arial"/>
                <a:cs typeface="Arial"/>
              </a:rPr>
              <a:t>a</a:t>
            </a:r>
            <a:r>
              <a:rPr lang="en-US" spc="-10" dirty="0">
                <a:latin typeface="Arial"/>
                <a:cs typeface="Arial"/>
              </a:rPr>
              <a:t>ster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rec</a:t>
            </a:r>
            <a:r>
              <a:rPr lang="en-US" spc="-15" dirty="0">
                <a:latin typeface="Arial"/>
                <a:cs typeface="Arial"/>
              </a:rPr>
              <a:t>over</a:t>
            </a:r>
            <a:r>
              <a:rPr lang="en-US" spc="-190" dirty="0">
                <a:latin typeface="Arial"/>
                <a:cs typeface="Arial"/>
              </a:rPr>
              <a:t>y</a:t>
            </a:r>
            <a:r>
              <a:rPr lang="en-US" spc="-10" dirty="0">
                <a:latin typeface="Arial"/>
                <a:cs typeface="Arial"/>
              </a:rPr>
              <a:t>,</a:t>
            </a:r>
            <a:r>
              <a:rPr lang="en-US" spc="25" dirty="0">
                <a:latin typeface="Arial"/>
                <a:cs typeface="Arial"/>
              </a:rPr>
              <a:t> </a:t>
            </a:r>
            <a:r>
              <a:rPr lang="en-US" spc="-15" dirty="0">
                <a:latin typeface="Arial"/>
                <a:cs typeface="Arial"/>
              </a:rPr>
              <a:t>s</a:t>
            </a:r>
            <a:r>
              <a:rPr lang="en-US" spc="-10" dirty="0">
                <a:latin typeface="Arial"/>
                <a:cs typeface="Arial"/>
              </a:rPr>
              <a:t>erver</a:t>
            </a:r>
            <a:r>
              <a:rPr lang="en-US" spc="20" dirty="0">
                <a:latin typeface="Arial"/>
                <a:cs typeface="Arial"/>
              </a:rPr>
              <a:t> </a:t>
            </a:r>
            <a:r>
              <a:rPr lang="en-US" spc="-15" dirty="0">
                <a:latin typeface="Arial"/>
                <a:cs typeface="Arial"/>
              </a:rPr>
              <a:t>moni</a:t>
            </a:r>
            <a:r>
              <a:rPr lang="en-US" spc="-5" dirty="0">
                <a:latin typeface="Arial"/>
                <a:cs typeface="Arial"/>
              </a:rPr>
              <a:t>t</a:t>
            </a:r>
            <a:r>
              <a:rPr lang="en-US" spc="-10" dirty="0">
                <a:latin typeface="Arial"/>
                <a:cs typeface="Arial"/>
              </a:rPr>
              <a:t>or</a:t>
            </a:r>
            <a:r>
              <a:rPr lang="en-US" dirty="0">
                <a:latin typeface="Arial"/>
                <a:cs typeface="Arial"/>
              </a:rPr>
              <a:t>i</a:t>
            </a:r>
            <a:r>
              <a:rPr lang="en-US" spc="-15" dirty="0">
                <a:latin typeface="Arial"/>
                <a:cs typeface="Arial"/>
              </a:rPr>
              <a:t>ng</a:t>
            </a:r>
            <a:endParaRPr lang="en-US" dirty="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25"/>
              </a:spcBef>
              <a:buFont typeface="Wingdings"/>
              <a:buChar char=""/>
            </a:pPr>
            <a:endParaRPr lang="en-US" sz="300" dirty="0"/>
          </a:p>
          <a:p>
            <a:pPr marL="355600" marR="990600" indent="-342900">
              <a:lnSpc>
                <a:spcPct val="110100"/>
              </a:lnSpc>
              <a:buFont typeface="Wingdings"/>
              <a:buChar char=""/>
              <a:tabLst>
                <a:tab pos="355600" algn="l"/>
              </a:tabLst>
            </a:pPr>
            <a:r>
              <a:rPr lang="en-US" spc="-15" dirty="0">
                <a:latin typeface="Arial"/>
                <a:cs typeface="Arial"/>
              </a:rPr>
              <a:t>Uni</a:t>
            </a:r>
            <a:r>
              <a:rPr lang="en-US" spc="-5" dirty="0">
                <a:latin typeface="Arial"/>
                <a:cs typeface="Arial"/>
              </a:rPr>
              <a:t>f</a:t>
            </a:r>
            <a:r>
              <a:rPr lang="en-US" spc="-10" dirty="0">
                <a:latin typeface="Arial"/>
                <a:cs typeface="Arial"/>
              </a:rPr>
              <a:t>ied c</a:t>
            </a:r>
            <a:r>
              <a:rPr lang="en-US" spc="-20" dirty="0">
                <a:latin typeface="Arial"/>
                <a:cs typeface="Arial"/>
              </a:rPr>
              <a:t>om</a:t>
            </a:r>
            <a:r>
              <a:rPr lang="en-US" spc="-30" dirty="0">
                <a:latin typeface="Arial"/>
                <a:cs typeface="Arial"/>
              </a:rPr>
              <a:t>m</a:t>
            </a:r>
            <a:r>
              <a:rPr lang="en-US" spc="-15" dirty="0">
                <a:latin typeface="Arial"/>
                <a:cs typeface="Arial"/>
              </a:rPr>
              <a:t>un</a:t>
            </a:r>
            <a:r>
              <a:rPr lang="en-US" dirty="0">
                <a:latin typeface="Arial"/>
                <a:cs typeface="Arial"/>
              </a:rPr>
              <a:t>i</a:t>
            </a:r>
            <a:r>
              <a:rPr lang="en-US" spc="-15" dirty="0">
                <a:latin typeface="Arial"/>
                <a:cs typeface="Arial"/>
              </a:rPr>
              <a:t>c</a:t>
            </a:r>
            <a:r>
              <a:rPr lang="en-US" spc="-10" dirty="0">
                <a:latin typeface="Arial"/>
                <a:cs typeface="Arial"/>
              </a:rPr>
              <a:t>atio</a:t>
            </a:r>
            <a:r>
              <a:rPr lang="en-US" spc="-15" dirty="0">
                <a:latin typeface="Arial"/>
                <a:cs typeface="Arial"/>
              </a:rPr>
              <a:t>n</a:t>
            </a:r>
            <a:r>
              <a:rPr lang="en-US" spc="-10" dirty="0">
                <a:latin typeface="Arial"/>
                <a:cs typeface="Arial"/>
              </a:rPr>
              <a:t>s:</a:t>
            </a:r>
            <a:r>
              <a:rPr lang="en-US" spc="15" dirty="0">
                <a:latin typeface="Arial"/>
                <a:cs typeface="Arial"/>
              </a:rPr>
              <a:t> </a:t>
            </a:r>
            <a:r>
              <a:rPr lang="en-US" spc="-15" dirty="0">
                <a:latin typeface="Arial"/>
                <a:cs typeface="Arial"/>
              </a:rPr>
              <a:t>E</a:t>
            </a:r>
            <a:r>
              <a:rPr lang="en-US" spc="-20" dirty="0">
                <a:latin typeface="Arial"/>
                <a:cs typeface="Arial"/>
              </a:rPr>
              <a:t>x</a:t>
            </a:r>
            <a:r>
              <a:rPr lang="en-US" spc="-15" dirty="0">
                <a:latin typeface="Arial"/>
                <a:cs typeface="Arial"/>
              </a:rPr>
              <a:t>c</a:t>
            </a:r>
            <a:r>
              <a:rPr lang="en-US" spc="-10" dirty="0">
                <a:latin typeface="Arial"/>
                <a:cs typeface="Arial"/>
              </a:rPr>
              <a:t>h</a:t>
            </a:r>
            <a:r>
              <a:rPr lang="en-US" spc="-15" dirty="0">
                <a:latin typeface="Arial"/>
                <a:cs typeface="Arial"/>
              </a:rPr>
              <a:t>an</a:t>
            </a:r>
            <a:r>
              <a:rPr lang="en-US" spc="-10" dirty="0">
                <a:latin typeface="Arial"/>
                <a:cs typeface="Arial"/>
              </a:rPr>
              <a:t>ge,</a:t>
            </a:r>
            <a:r>
              <a:rPr lang="en-US" spc="15" dirty="0">
                <a:latin typeface="Arial"/>
                <a:cs typeface="Arial"/>
              </a:rPr>
              <a:t> </a:t>
            </a:r>
            <a:r>
              <a:rPr lang="en-US" spc="-25" dirty="0">
                <a:latin typeface="Arial"/>
                <a:cs typeface="Arial"/>
              </a:rPr>
              <a:t>W</a:t>
            </a:r>
            <a:r>
              <a:rPr lang="en-US" dirty="0">
                <a:latin typeface="Arial"/>
                <a:cs typeface="Arial"/>
              </a:rPr>
              <a:t>i</a:t>
            </a:r>
            <a:r>
              <a:rPr lang="en-US" spc="-15" dirty="0">
                <a:latin typeface="Arial"/>
                <a:cs typeface="Arial"/>
              </a:rPr>
              <a:t>nd</a:t>
            </a:r>
            <a:r>
              <a:rPr lang="en-US" spc="-10" dirty="0">
                <a:latin typeface="Arial"/>
                <a:cs typeface="Arial"/>
              </a:rPr>
              <a:t>o</a:t>
            </a:r>
            <a:r>
              <a:rPr lang="en-US" spc="-15" dirty="0">
                <a:latin typeface="Arial"/>
                <a:cs typeface="Arial"/>
              </a:rPr>
              <a:t>ws </a:t>
            </a:r>
            <a:r>
              <a:rPr lang="en-US" spc="-10" dirty="0">
                <a:latin typeface="Arial"/>
                <a:cs typeface="Arial"/>
              </a:rPr>
              <a:t>server infra</a:t>
            </a:r>
            <a:r>
              <a:rPr lang="en-US" spc="-5" dirty="0">
                <a:latin typeface="Arial"/>
                <a:cs typeface="Arial"/>
              </a:rPr>
              <a:t>s</a:t>
            </a:r>
            <a:r>
              <a:rPr lang="en-US" spc="-10" dirty="0">
                <a:latin typeface="Arial"/>
                <a:cs typeface="Arial"/>
              </a:rPr>
              <a:t>tru</a:t>
            </a:r>
            <a:r>
              <a:rPr lang="en-US" spc="-5" dirty="0">
                <a:latin typeface="Arial"/>
                <a:cs typeface="Arial"/>
              </a:rPr>
              <a:t>c</a:t>
            </a:r>
            <a:r>
              <a:rPr lang="en-US" spc="-10" dirty="0">
                <a:latin typeface="Arial"/>
                <a:cs typeface="Arial"/>
              </a:rPr>
              <a:t>ture</a:t>
            </a:r>
            <a:endParaRPr lang="en-US" dirty="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2"/>
              </a:spcBef>
              <a:buFont typeface="Wingdings"/>
              <a:buChar char=""/>
            </a:pPr>
            <a:endParaRPr lang="en-US" sz="600" dirty="0"/>
          </a:p>
          <a:p>
            <a:pPr marL="355600" indent="-342900">
              <a:buFont typeface="Wingdings"/>
              <a:buChar char=""/>
              <a:tabLst>
                <a:tab pos="355600" algn="l"/>
              </a:tabLst>
            </a:pPr>
            <a:r>
              <a:rPr lang="en-US" spc="-15" dirty="0">
                <a:latin typeface="Arial"/>
                <a:cs typeface="Arial"/>
              </a:rPr>
              <a:t>Custome</a:t>
            </a:r>
            <a:r>
              <a:rPr lang="en-US" dirty="0">
                <a:latin typeface="Arial"/>
                <a:cs typeface="Arial"/>
              </a:rPr>
              <a:t>r</a:t>
            </a:r>
            <a:r>
              <a:rPr lang="en-US" spc="-10" dirty="0">
                <a:latin typeface="Arial"/>
                <a:cs typeface="Arial"/>
              </a:rPr>
              <a:t>-fa</a:t>
            </a:r>
            <a:r>
              <a:rPr lang="en-US" spc="-5" dirty="0">
                <a:latin typeface="Arial"/>
                <a:cs typeface="Arial"/>
              </a:rPr>
              <a:t>c</a:t>
            </a:r>
            <a:r>
              <a:rPr lang="en-US" spc="-10" dirty="0">
                <a:latin typeface="Arial"/>
                <a:cs typeface="Arial"/>
              </a:rPr>
              <a:t>ing</a:t>
            </a:r>
            <a:r>
              <a:rPr lang="en-US" spc="25" dirty="0">
                <a:latin typeface="Arial"/>
                <a:cs typeface="Arial"/>
              </a:rPr>
              <a:t> </a:t>
            </a:r>
            <a:r>
              <a:rPr lang="en-US" spc="-15" dirty="0">
                <a:latin typeface="Arial"/>
                <a:cs typeface="Arial"/>
              </a:rPr>
              <a:t>ap</a:t>
            </a:r>
            <a:r>
              <a:rPr lang="en-US" spc="-10" dirty="0">
                <a:latin typeface="Arial"/>
                <a:cs typeface="Arial"/>
              </a:rPr>
              <a:t>p</a:t>
            </a:r>
            <a:r>
              <a:rPr lang="en-US" spc="-5" dirty="0">
                <a:latin typeface="Arial"/>
                <a:cs typeface="Arial"/>
              </a:rPr>
              <a:t>l</a:t>
            </a:r>
            <a:r>
              <a:rPr lang="en-US" dirty="0">
                <a:latin typeface="Arial"/>
                <a:cs typeface="Arial"/>
              </a:rPr>
              <a:t>i</a:t>
            </a:r>
            <a:r>
              <a:rPr lang="en-US" spc="-15" dirty="0">
                <a:latin typeface="Arial"/>
                <a:cs typeface="Arial"/>
              </a:rPr>
              <a:t>c</a:t>
            </a:r>
            <a:r>
              <a:rPr lang="en-US" spc="-10" dirty="0">
                <a:latin typeface="Arial"/>
                <a:cs typeface="Arial"/>
              </a:rPr>
              <a:t>atio</a:t>
            </a:r>
            <a:r>
              <a:rPr lang="en-US" spc="-15" dirty="0">
                <a:latin typeface="Arial"/>
                <a:cs typeface="Arial"/>
              </a:rPr>
              <a:t>ns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spc="-15" dirty="0">
                <a:latin typeface="Arial"/>
                <a:cs typeface="Arial"/>
              </a:rPr>
              <a:t>and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15" dirty="0">
                <a:latin typeface="Arial"/>
                <a:cs typeface="Arial"/>
              </a:rPr>
              <a:t>web</a:t>
            </a:r>
            <a:r>
              <a:rPr lang="en-US" spc="-10" dirty="0">
                <a:latin typeface="Arial"/>
                <a:cs typeface="Arial"/>
              </a:rPr>
              <a:t>site</a:t>
            </a:r>
            <a:r>
              <a:rPr lang="en-US" spc="-15" dirty="0">
                <a:latin typeface="Arial"/>
                <a:cs typeface="Arial"/>
              </a:rPr>
              <a:t>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9010" y="931858"/>
            <a:ext cx="1448298" cy="68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6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67079" y="1872507"/>
            <a:ext cx="4903145" cy="1909528"/>
            <a:chOff x="4011372" y="893165"/>
            <a:chExt cx="4903145" cy="2782824"/>
          </a:xfrm>
        </p:grpSpPr>
        <p:sp>
          <p:nvSpPr>
            <p:cNvPr id="54" name="object 4"/>
            <p:cNvSpPr/>
            <p:nvPr/>
          </p:nvSpPr>
          <p:spPr>
            <a:xfrm>
              <a:off x="4057091" y="2900272"/>
              <a:ext cx="2162556" cy="617220"/>
            </a:xfrm>
            <a:custGeom>
              <a:avLst/>
              <a:gdLst/>
              <a:ahLst/>
              <a:cxnLst/>
              <a:rect l="l" t="t" r="r" b="b"/>
              <a:pathLst>
                <a:path w="2162556" h="617220">
                  <a:moveTo>
                    <a:pt x="2162556" y="0"/>
                  </a:moveTo>
                  <a:lnTo>
                    <a:pt x="0" y="0"/>
                  </a:lnTo>
                  <a:lnTo>
                    <a:pt x="0" y="617220"/>
                  </a:lnTo>
                  <a:lnTo>
                    <a:pt x="2162556" y="617220"/>
                  </a:lnTo>
                  <a:lnTo>
                    <a:pt x="216255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362AD"/>
                </a:gs>
                <a:gs pos="100000">
                  <a:schemeClr val="accent1"/>
                </a:gs>
              </a:gsLst>
              <a:lin ang="10800000" scaled="1"/>
              <a:tileRect/>
            </a:gradFill>
          </p:spPr>
          <p:txBody>
            <a:bodyPr wrap="square" lIns="0" tIns="0" rIns="0" bIns="0" rtlCol="0">
              <a:noAutofit/>
            </a:bodyPr>
            <a:lstStyle/>
            <a:p>
              <a:endParaRPr sz="16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5" name="object 5"/>
            <p:cNvSpPr/>
            <p:nvPr/>
          </p:nvSpPr>
          <p:spPr>
            <a:xfrm>
              <a:off x="4057091" y="1973681"/>
              <a:ext cx="3113531" cy="617220"/>
            </a:xfrm>
            <a:custGeom>
              <a:avLst/>
              <a:gdLst/>
              <a:ahLst/>
              <a:cxnLst/>
              <a:rect l="l" t="t" r="r" b="b"/>
              <a:pathLst>
                <a:path w="3113531" h="617220">
                  <a:moveTo>
                    <a:pt x="3113531" y="0"/>
                  </a:moveTo>
                  <a:lnTo>
                    <a:pt x="0" y="0"/>
                  </a:lnTo>
                  <a:lnTo>
                    <a:pt x="0" y="617220"/>
                  </a:lnTo>
                  <a:lnTo>
                    <a:pt x="3113531" y="617220"/>
                  </a:lnTo>
                  <a:lnTo>
                    <a:pt x="311353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362AD"/>
                </a:gs>
                <a:gs pos="100000">
                  <a:schemeClr val="accent1"/>
                </a:gs>
              </a:gsLst>
              <a:lin ang="10800000" scaled="1"/>
              <a:tileRect/>
            </a:gradFill>
          </p:spPr>
          <p:txBody>
            <a:bodyPr wrap="square" lIns="0" tIns="0" rIns="0" bIns="0" rtlCol="0">
              <a:noAutofit/>
            </a:bodyPr>
            <a:lstStyle/>
            <a:p>
              <a:endParaRPr sz="16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6" name="object 6"/>
            <p:cNvSpPr/>
            <p:nvPr/>
          </p:nvSpPr>
          <p:spPr>
            <a:xfrm>
              <a:off x="4057091" y="1047089"/>
              <a:ext cx="3570731" cy="618743"/>
            </a:xfrm>
            <a:custGeom>
              <a:avLst/>
              <a:gdLst/>
              <a:ahLst/>
              <a:cxnLst/>
              <a:rect l="l" t="t" r="r" b="b"/>
              <a:pathLst>
                <a:path w="3570731" h="618743">
                  <a:moveTo>
                    <a:pt x="3570731" y="0"/>
                  </a:moveTo>
                  <a:lnTo>
                    <a:pt x="0" y="0"/>
                  </a:lnTo>
                  <a:lnTo>
                    <a:pt x="0" y="618743"/>
                  </a:lnTo>
                  <a:lnTo>
                    <a:pt x="3570731" y="618743"/>
                  </a:lnTo>
                  <a:lnTo>
                    <a:pt x="357073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362AD"/>
                </a:gs>
                <a:gs pos="100000">
                  <a:schemeClr val="accent1"/>
                </a:gs>
              </a:gsLst>
              <a:lin ang="10800000" scaled="1"/>
              <a:tileRect/>
            </a:gradFill>
          </p:spPr>
          <p:txBody>
            <a:bodyPr wrap="square" lIns="0" tIns="0" rIns="0" bIns="0" rtlCol="0">
              <a:noAutofit/>
            </a:bodyPr>
            <a:lstStyle/>
            <a:p>
              <a:endParaRPr sz="16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8" name="object 8"/>
            <p:cNvSpPr/>
            <p:nvPr/>
          </p:nvSpPr>
          <p:spPr>
            <a:xfrm flipH="1">
              <a:off x="4011372" y="893165"/>
              <a:ext cx="45719" cy="2782824"/>
            </a:xfrm>
            <a:custGeom>
              <a:avLst/>
              <a:gdLst/>
              <a:ahLst/>
              <a:cxnLst/>
              <a:rect l="l" t="t" r="r" b="b"/>
              <a:pathLst>
                <a:path h="3773424">
                  <a:moveTo>
                    <a:pt x="0" y="0"/>
                  </a:moveTo>
                  <a:lnTo>
                    <a:pt x="0" y="3773424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600"/>
            </a:p>
          </p:txBody>
        </p:sp>
        <p:sp>
          <p:nvSpPr>
            <p:cNvPr id="63" name="object 19"/>
            <p:cNvSpPr txBox="1"/>
            <p:nvPr/>
          </p:nvSpPr>
          <p:spPr>
            <a:xfrm>
              <a:off x="6272111" y="3035213"/>
              <a:ext cx="1233595" cy="285115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/>
            <a:p>
              <a:pPr marL="12700" algn="ctr"/>
              <a:r>
                <a:rPr sz="2800" dirty="0">
                  <a:solidFill>
                    <a:schemeClr val="accent2"/>
                  </a:solidFill>
                  <a:latin typeface="Gotham Rounded Medium" pitchFamily="50" charset="0"/>
                  <a:ea typeface="Calibri" charset="0"/>
                  <a:cs typeface="Calibri" charset="0"/>
                </a:rPr>
                <a:t>4</a:t>
              </a:r>
              <a:r>
                <a:rPr sz="2800" spc="-10" dirty="0">
                  <a:solidFill>
                    <a:schemeClr val="accent2"/>
                  </a:solidFill>
                  <a:latin typeface="Gotham Rounded Medium" pitchFamily="50" charset="0"/>
                  <a:ea typeface="Calibri" charset="0"/>
                  <a:cs typeface="Calibri" charset="0"/>
                </a:rPr>
                <a:t>9</a:t>
              </a:r>
              <a:r>
                <a:rPr sz="2800" dirty="0">
                  <a:solidFill>
                    <a:schemeClr val="accent2"/>
                  </a:solidFill>
                  <a:latin typeface="Gotham Rounded Medium" pitchFamily="50" charset="0"/>
                  <a:ea typeface="Calibri" charset="0"/>
                  <a:cs typeface="Calibri" charset="0"/>
                </a:rPr>
                <a:t>.6%</a:t>
              </a:r>
              <a:endParaRPr sz="2800">
                <a:solidFill>
                  <a:schemeClr val="accent2"/>
                </a:solidFill>
                <a:latin typeface="Gotham Rounded Medium" pitchFamily="50" charset="0"/>
                <a:ea typeface="Calibri" charset="0"/>
                <a:cs typeface="Calibri" charset="0"/>
              </a:endParaRPr>
            </a:p>
          </p:txBody>
        </p:sp>
        <p:sp>
          <p:nvSpPr>
            <p:cNvPr id="64" name="object 20"/>
            <p:cNvSpPr txBox="1"/>
            <p:nvPr/>
          </p:nvSpPr>
          <p:spPr>
            <a:xfrm>
              <a:off x="7222833" y="2108875"/>
              <a:ext cx="1233595" cy="285115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/>
            <a:p>
              <a:pPr marL="12700" algn="ctr"/>
              <a:r>
                <a:rPr sz="2800" dirty="0">
                  <a:solidFill>
                    <a:schemeClr val="accent2"/>
                  </a:solidFill>
                  <a:latin typeface="Gotham Rounded Medium" pitchFamily="50" charset="0"/>
                  <a:ea typeface="Calibri" charset="0"/>
                  <a:cs typeface="Calibri" charset="0"/>
                </a:rPr>
                <a:t>7</a:t>
              </a:r>
              <a:r>
                <a:rPr sz="2800" spc="-10" dirty="0">
                  <a:solidFill>
                    <a:schemeClr val="accent2"/>
                  </a:solidFill>
                  <a:latin typeface="Gotham Rounded Medium" pitchFamily="50" charset="0"/>
                  <a:ea typeface="Calibri" charset="0"/>
                  <a:cs typeface="Calibri" charset="0"/>
                </a:rPr>
                <a:t>1</a:t>
              </a:r>
              <a:r>
                <a:rPr sz="2800" dirty="0">
                  <a:solidFill>
                    <a:schemeClr val="accent2"/>
                  </a:solidFill>
                  <a:latin typeface="Gotham Rounded Medium" pitchFamily="50" charset="0"/>
                  <a:ea typeface="Calibri" charset="0"/>
                  <a:cs typeface="Calibri" charset="0"/>
                </a:rPr>
                <a:t>.4%</a:t>
              </a:r>
              <a:endParaRPr sz="2800">
                <a:solidFill>
                  <a:schemeClr val="accent2"/>
                </a:solidFill>
                <a:latin typeface="Gotham Rounded Medium" pitchFamily="50" charset="0"/>
                <a:ea typeface="Calibri" charset="0"/>
                <a:cs typeface="Calibri" charset="0"/>
              </a:endParaRPr>
            </a:p>
          </p:txBody>
        </p:sp>
        <p:sp>
          <p:nvSpPr>
            <p:cNvPr id="65" name="object 21"/>
            <p:cNvSpPr txBox="1"/>
            <p:nvPr/>
          </p:nvSpPr>
          <p:spPr>
            <a:xfrm>
              <a:off x="7680922" y="1182283"/>
              <a:ext cx="1233595" cy="285115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/>
            <a:p>
              <a:pPr marL="12700" algn="ctr"/>
              <a:r>
                <a:rPr sz="2800" dirty="0">
                  <a:solidFill>
                    <a:schemeClr val="accent2"/>
                  </a:solidFill>
                  <a:latin typeface="Gotham Rounded Medium" pitchFamily="50" charset="0"/>
                  <a:ea typeface="Calibri" charset="0"/>
                  <a:cs typeface="Calibri" charset="0"/>
                </a:rPr>
                <a:t>8</a:t>
              </a:r>
              <a:r>
                <a:rPr sz="2800" spc="-10" dirty="0">
                  <a:solidFill>
                    <a:schemeClr val="accent2"/>
                  </a:solidFill>
                  <a:latin typeface="Gotham Rounded Medium" pitchFamily="50" charset="0"/>
                  <a:ea typeface="Calibri" charset="0"/>
                  <a:cs typeface="Calibri" charset="0"/>
                </a:rPr>
                <a:t>1</a:t>
              </a:r>
              <a:r>
                <a:rPr sz="2800" dirty="0">
                  <a:solidFill>
                    <a:schemeClr val="accent2"/>
                  </a:solidFill>
                  <a:latin typeface="Gotham Rounded Medium" pitchFamily="50" charset="0"/>
                  <a:ea typeface="Calibri" charset="0"/>
                  <a:cs typeface="Calibri" charset="0"/>
                </a:rPr>
                <a:t>.9%</a:t>
              </a:r>
            </a:p>
          </p:txBody>
        </p:sp>
      </p:grpSp>
      <p:sp>
        <p:nvSpPr>
          <p:cNvPr id="67" name="object 24"/>
          <p:cNvSpPr txBox="1"/>
          <p:nvPr/>
        </p:nvSpPr>
        <p:spPr>
          <a:xfrm>
            <a:off x="563199" y="3341925"/>
            <a:ext cx="3175635" cy="1956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r"/>
            <a:r>
              <a:rPr lang="en-US" sz="1400" dirty="0">
                <a:solidFill>
                  <a:schemeClr val="tx2"/>
                </a:solidFill>
                <a:latin typeface="Gotham Rounded Book" pitchFamily="50" charset="0"/>
                <a:ea typeface="Calibri" charset="0"/>
                <a:cs typeface="Calibri" charset="0"/>
              </a:rPr>
              <a:t>Reduction in Deployment Time</a:t>
            </a:r>
            <a:endParaRPr sz="1400" dirty="0">
              <a:solidFill>
                <a:schemeClr val="tx2"/>
              </a:solidFill>
              <a:latin typeface="Gotham Rounded Book" pitchFamily="50" charset="0"/>
              <a:ea typeface="Calibri" charset="0"/>
              <a:cs typeface="Calibri" charset="0"/>
            </a:endParaRPr>
          </a:p>
        </p:txBody>
      </p:sp>
      <p:sp>
        <p:nvSpPr>
          <p:cNvPr id="68" name="object 25"/>
          <p:cNvSpPr txBox="1"/>
          <p:nvPr/>
        </p:nvSpPr>
        <p:spPr>
          <a:xfrm>
            <a:off x="80599" y="2705176"/>
            <a:ext cx="3658235" cy="1956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r"/>
            <a:r>
              <a:rPr lang="en-US" sz="1400" dirty="0">
                <a:solidFill>
                  <a:schemeClr val="tx2"/>
                </a:solidFill>
                <a:latin typeface="Gotham Rounded Book" pitchFamily="50" charset="0"/>
                <a:ea typeface="Calibri" charset="0"/>
                <a:cs typeface="Calibri" charset="0"/>
              </a:rPr>
              <a:t>Reduction in Day-to Day Management </a:t>
            </a:r>
            <a:endParaRPr sz="1400" dirty="0">
              <a:solidFill>
                <a:schemeClr val="tx2"/>
              </a:solidFill>
              <a:latin typeface="Gotham Rounded Book" pitchFamily="50" charset="0"/>
              <a:ea typeface="Calibri" charset="0"/>
              <a:cs typeface="Calibri" charset="0"/>
            </a:endParaRPr>
          </a:p>
        </p:txBody>
      </p:sp>
      <p:sp>
        <p:nvSpPr>
          <p:cNvPr id="69" name="object 26"/>
          <p:cNvSpPr txBox="1"/>
          <p:nvPr/>
        </p:nvSpPr>
        <p:spPr>
          <a:xfrm>
            <a:off x="651463" y="2083748"/>
            <a:ext cx="3087370" cy="1956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r"/>
            <a:r>
              <a:rPr lang="en-US" sz="1400" dirty="0">
                <a:solidFill>
                  <a:schemeClr val="tx2"/>
                </a:solidFill>
                <a:latin typeface="Gotham Rounded Book" pitchFamily="50" charset="0"/>
                <a:ea typeface="Calibri" charset="0"/>
                <a:cs typeface="Calibri" charset="0"/>
              </a:rPr>
              <a:t>Reduction in Support</a:t>
            </a:r>
            <a:endParaRPr sz="1400" dirty="0">
              <a:solidFill>
                <a:schemeClr val="tx2"/>
              </a:solidFill>
              <a:latin typeface="Gotham Rounded Book" pitchFamily="50" charset="0"/>
              <a:ea typeface="Calibri" charset="0"/>
              <a:cs typeface="Calibri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 rot="5400000">
            <a:off x="4096639" y="597361"/>
            <a:ext cx="950725" cy="8514624"/>
          </a:xfrm>
          <a:prstGeom prst="roundRect">
            <a:avLst>
              <a:gd name="adj" fmla="val 4261"/>
            </a:avLst>
          </a:prstGeom>
          <a:gradFill flip="none" rotWithShape="1">
            <a:gsLst>
              <a:gs pos="1000">
                <a:schemeClr val="tx2">
                  <a:lumMod val="0"/>
                  <a:lumOff val="100000"/>
                </a:schemeClr>
              </a:gs>
              <a:gs pos="100000">
                <a:schemeClr val="tx1">
                  <a:lumMod val="22000"/>
                  <a:lumOff val="78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C7C9CC"/>
              </a:solidFill>
              <a:latin typeface="Gotham Rounded Book" pitchFamily="50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63130" y="5022259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err="1"/>
              <a:t>Langs</a:t>
            </a:r>
            <a:r>
              <a:rPr lang="en-US" dirty="0"/>
              <a:t> Building Supplies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89966" y="4437483"/>
            <a:ext cx="8377045" cy="584775"/>
          </a:xfrm>
          <a:prstGeom prst="rect">
            <a:avLst/>
          </a:prstGeom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  <a:latin typeface="Gotham Rounded Medium" pitchFamily="50" charset="0"/>
              </a:rPr>
              <a:t>“Instead of spending 65% of our time running things, we’re spending 65% working on the business…instead of an hindrance we have become an enabler.”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1 Hour/Day to 1 Hour/Month: </a:t>
            </a:r>
            <a:br>
              <a:rPr lang="en-US" dirty="0"/>
            </a:br>
            <a:r>
              <a:rPr lang="en-US" dirty="0"/>
              <a:t>Saving Management Time with </a:t>
            </a:r>
            <a:r>
              <a:rPr lang="en-US" dirty="0" err="1"/>
              <a:t>Nutanix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749" y="1057738"/>
            <a:ext cx="798668" cy="37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8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5400000">
            <a:off x="6374570" y="2160960"/>
            <a:ext cx="2743191" cy="2166295"/>
          </a:xfrm>
          <a:prstGeom prst="roundRect">
            <a:avLst>
              <a:gd name="adj" fmla="val 3132"/>
            </a:avLst>
          </a:prstGeom>
          <a:gradFill flip="none" rotWithShape="1">
            <a:gsLst>
              <a:gs pos="1000">
                <a:schemeClr val="tx2">
                  <a:lumMod val="0"/>
                  <a:lumOff val="100000"/>
                </a:schemeClr>
              </a:gs>
              <a:gs pos="100000">
                <a:schemeClr val="tx1">
                  <a:lumMod val="22000"/>
                  <a:lumOff val="78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C7C9CC"/>
              </a:solidFill>
              <a:latin typeface="Gotham Rounded Book" pitchFamily="50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7829" y="3748022"/>
            <a:ext cx="190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U.S. Government Organization 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6785827" y="2057449"/>
            <a:ext cx="1981183" cy="1323439"/>
          </a:xfrm>
          <a:prstGeom prst="rect">
            <a:avLst/>
          </a:prstGeom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  <a:latin typeface="Gotham Rounded Medium" pitchFamily="50" charset="0"/>
              </a:rPr>
              <a:t>We’ve saved more than </a:t>
            </a:r>
            <a:r>
              <a:rPr lang="en-US" sz="1600" b="1" i="1" dirty="0">
                <a:solidFill>
                  <a:schemeClr val="accent1"/>
                </a:solidFill>
                <a:latin typeface="Gotham Rounded Medium" pitchFamily="50" charset="0"/>
              </a:rPr>
              <a:t>50% </a:t>
            </a:r>
            <a:r>
              <a:rPr lang="en-US" sz="1600" i="1" dirty="0">
                <a:solidFill>
                  <a:schemeClr val="tx2"/>
                </a:solidFill>
                <a:latin typeface="Gotham Rounded Medium" pitchFamily="50" charset="0"/>
              </a:rPr>
              <a:t>on power and achieved </a:t>
            </a:r>
            <a:r>
              <a:rPr lang="en-US" sz="1600" b="1" i="1" dirty="0">
                <a:solidFill>
                  <a:schemeClr val="accent1"/>
                </a:solidFill>
                <a:latin typeface="Gotham Rounded Medium" pitchFamily="50" charset="0"/>
              </a:rPr>
              <a:t>80%</a:t>
            </a:r>
            <a:r>
              <a:rPr lang="en-US" sz="1600" i="1" dirty="0">
                <a:solidFill>
                  <a:schemeClr val="tx2"/>
                </a:solidFill>
                <a:latin typeface="Gotham Rounded Medium" pitchFamily="50" charset="0"/>
              </a:rPr>
              <a:t> reduction in footprint.”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&amp; Facilities Can Quickly Add Up</a:t>
            </a: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235324" y="2061746"/>
          <a:ext cx="6683188" cy="3307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00261" y="2004829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Gotham Rounded Medium" pitchFamily="50" charset="0"/>
                <a:ea typeface="+mn-ea"/>
                <a:cs typeface="Arial" pitchFamily="34" charset="0"/>
              </a:rPr>
              <a:t>$470,953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6263" y="2720003"/>
            <a:ext cx="1039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Gotham Rounded Medium" pitchFamily="50" charset="0"/>
                <a:ea typeface="+mn-ea"/>
                <a:cs typeface="Arial" pitchFamily="34" charset="0"/>
              </a:rPr>
              <a:t>$326,787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2557" y="5706557"/>
            <a:ext cx="1715534" cy="21544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rPr>
              <a:t>Source: IDC, Average Annualized Costs</a:t>
            </a:r>
          </a:p>
        </p:txBody>
      </p:sp>
      <p:sp>
        <p:nvSpPr>
          <p:cNvPr id="17" name="Freeform 16"/>
          <p:cNvSpPr/>
          <p:nvPr/>
        </p:nvSpPr>
        <p:spPr bwMode="gray">
          <a:xfrm>
            <a:off x="2904565" y="2679340"/>
            <a:ext cx="1573306" cy="638735"/>
          </a:xfrm>
          <a:custGeom>
            <a:avLst/>
            <a:gdLst>
              <a:gd name="connsiteX0" fmla="*/ 0 w 1573306"/>
              <a:gd name="connsiteY0" fmla="*/ 0 h 638735"/>
              <a:gd name="connsiteX1" fmla="*/ 1566582 w 1573306"/>
              <a:gd name="connsiteY1" fmla="*/ 564776 h 638735"/>
              <a:gd name="connsiteX2" fmla="*/ 1573306 w 1573306"/>
              <a:gd name="connsiteY2" fmla="*/ 638735 h 638735"/>
              <a:gd name="connsiteX3" fmla="*/ 0 w 1573306"/>
              <a:gd name="connsiteY3" fmla="*/ 168088 h 63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3306" h="638735">
                <a:moveTo>
                  <a:pt x="0" y="0"/>
                </a:moveTo>
                <a:lnTo>
                  <a:pt x="1566582" y="564776"/>
                </a:lnTo>
                <a:lnTo>
                  <a:pt x="1573306" y="638735"/>
                </a:lnTo>
                <a:lnTo>
                  <a:pt x="0" y="168088"/>
                </a:lnTo>
              </a:path>
            </a:pathLst>
          </a:custGeom>
          <a:solidFill>
            <a:schemeClr val="accent5"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 bwMode="gray">
          <a:xfrm>
            <a:off x="2904565" y="2558314"/>
            <a:ext cx="1573306" cy="685800"/>
          </a:xfrm>
          <a:custGeom>
            <a:avLst/>
            <a:gdLst>
              <a:gd name="connsiteX0" fmla="*/ 0 w 1573306"/>
              <a:gd name="connsiteY0" fmla="*/ 0 h 638735"/>
              <a:gd name="connsiteX1" fmla="*/ 1566582 w 1573306"/>
              <a:gd name="connsiteY1" fmla="*/ 564776 h 638735"/>
              <a:gd name="connsiteX2" fmla="*/ 1573306 w 1573306"/>
              <a:gd name="connsiteY2" fmla="*/ 638735 h 638735"/>
              <a:gd name="connsiteX3" fmla="*/ 0 w 1573306"/>
              <a:gd name="connsiteY3" fmla="*/ 168088 h 638735"/>
              <a:gd name="connsiteX0" fmla="*/ 0 w 1573306"/>
              <a:gd name="connsiteY0" fmla="*/ 0 h 591670"/>
              <a:gd name="connsiteX1" fmla="*/ 1566582 w 1573306"/>
              <a:gd name="connsiteY1" fmla="*/ 517711 h 591670"/>
              <a:gd name="connsiteX2" fmla="*/ 1573306 w 1573306"/>
              <a:gd name="connsiteY2" fmla="*/ 591670 h 591670"/>
              <a:gd name="connsiteX3" fmla="*/ 0 w 1573306"/>
              <a:gd name="connsiteY3" fmla="*/ 121023 h 591670"/>
              <a:gd name="connsiteX0" fmla="*/ 0 w 1573306"/>
              <a:gd name="connsiteY0" fmla="*/ 0 h 685800"/>
              <a:gd name="connsiteX1" fmla="*/ 1566582 w 1573306"/>
              <a:gd name="connsiteY1" fmla="*/ 517711 h 685800"/>
              <a:gd name="connsiteX2" fmla="*/ 1573306 w 1573306"/>
              <a:gd name="connsiteY2" fmla="*/ 685800 h 685800"/>
              <a:gd name="connsiteX3" fmla="*/ 0 w 1573306"/>
              <a:gd name="connsiteY3" fmla="*/ 121023 h 685800"/>
              <a:gd name="connsiteX0" fmla="*/ 0 w 1573306"/>
              <a:gd name="connsiteY0" fmla="*/ 0 h 685800"/>
              <a:gd name="connsiteX1" fmla="*/ 1573306 w 1573306"/>
              <a:gd name="connsiteY1" fmla="*/ 652182 h 685800"/>
              <a:gd name="connsiteX2" fmla="*/ 1573306 w 1573306"/>
              <a:gd name="connsiteY2" fmla="*/ 685800 h 685800"/>
              <a:gd name="connsiteX3" fmla="*/ 0 w 1573306"/>
              <a:gd name="connsiteY3" fmla="*/ 121023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3306" h="685800">
                <a:moveTo>
                  <a:pt x="0" y="0"/>
                </a:moveTo>
                <a:lnTo>
                  <a:pt x="1573306" y="652182"/>
                </a:lnTo>
                <a:lnTo>
                  <a:pt x="1573306" y="685800"/>
                </a:lnTo>
                <a:lnTo>
                  <a:pt x="0" y="121023"/>
                </a:lnTo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 bwMode="gray">
          <a:xfrm>
            <a:off x="2884396" y="3264287"/>
            <a:ext cx="1600199" cy="1418664"/>
          </a:xfrm>
          <a:custGeom>
            <a:avLst/>
            <a:gdLst>
              <a:gd name="connsiteX0" fmla="*/ 0 w 1573306"/>
              <a:gd name="connsiteY0" fmla="*/ 0 h 638735"/>
              <a:gd name="connsiteX1" fmla="*/ 1566582 w 1573306"/>
              <a:gd name="connsiteY1" fmla="*/ 564776 h 638735"/>
              <a:gd name="connsiteX2" fmla="*/ 1573306 w 1573306"/>
              <a:gd name="connsiteY2" fmla="*/ 638735 h 638735"/>
              <a:gd name="connsiteX3" fmla="*/ 0 w 1573306"/>
              <a:gd name="connsiteY3" fmla="*/ 168088 h 638735"/>
              <a:gd name="connsiteX0" fmla="*/ 0 w 1580029"/>
              <a:gd name="connsiteY0" fmla="*/ 0 h 638735"/>
              <a:gd name="connsiteX1" fmla="*/ 1580029 w 1580029"/>
              <a:gd name="connsiteY1" fmla="*/ 450476 h 638735"/>
              <a:gd name="connsiteX2" fmla="*/ 1573306 w 1580029"/>
              <a:gd name="connsiteY2" fmla="*/ 638735 h 638735"/>
              <a:gd name="connsiteX3" fmla="*/ 0 w 1580029"/>
              <a:gd name="connsiteY3" fmla="*/ 168088 h 638735"/>
              <a:gd name="connsiteX0" fmla="*/ 0 w 1580029"/>
              <a:gd name="connsiteY0" fmla="*/ 0 h 1418664"/>
              <a:gd name="connsiteX1" fmla="*/ 1580029 w 1580029"/>
              <a:gd name="connsiteY1" fmla="*/ 450476 h 1418664"/>
              <a:gd name="connsiteX2" fmla="*/ 1573306 w 1580029"/>
              <a:gd name="connsiteY2" fmla="*/ 1418664 h 1418664"/>
              <a:gd name="connsiteX3" fmla="*/ 0 w 1580029"/>
              <a:gd name="connsiteY3" fmla="*/ 168088 h 1418664"/>
              <a:gd name="connsiteX0" fmla="*/ 0 w 1580029"/>
              <a:gd name="connsiteY0" fmla="*/ 0 h 1425388"/>
              <a:gd name="connsiteX1" fmla="*/ 1580029 w 1580029"/>
              <a:gd name="connsiteY1" fmla="*/ 450476 h 1425388"/>
              <a:gd name="connsiteX2" fmla="*/ 1573306 w 1580029"/>
              <a:gd name="connsiteY2" fmla="*/ 1418664 h 1425388"/>
              <a:gd name="connsiteX3" fmla="*/ 6724 w 1580029"/>
              <a:gd name="connsiteY3" fmla="*/ 1425388 h 1425388"/>
              <a:gd name="connsiteX0" fmla="*/ 20170 w 1600199"/>
              <a:gd name="connsiteY0" fmla="*/ 0 h 1418664"/>
              <a:gd name="connsiteX1" fmla="*/ 1600199 w 1600199"/>
              <a:gd name="connsiteY1" fmla="*/ 450476 h 1418664"/>
              <a:gd name="connsiteX2" fmla="*/ 1593476 w 1600199"/>
              <a:gd name="connsiteY2" fmla="*/ 1418664 h 1418664"/>
              <a:gd name="connsiteX3" fmla="*/ 0 w 1600199"/>
              <a:gd name="connsiteY3" fmla="*/ 1418664 h 14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199" h="1418664">
                <a:moveTo>
                  <a:pt x="20170" y="0"/>
                </a:moveTo>
                <a:lnTo>
                  <a:pt x="1600199" y="450476"/>
                </a:lnTo>
                <a:lnTo>
                  <a:pt x="1593476" y="1418664"/>
                </a:lnTo>
                <a:lnTo>
                  <a:pt x="0" y="1418664"/>
                </a:lnTo>
              </a:path>
            </a:pathLst>
          </a:custGeom>
          <a:solidFill>
            <a:schemeClr val="accent1">
              <a:alpha val="3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07872" y="2939190"/>
            <a:ext cx="14170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Gotham Rounded Medium" pitchFamily="50" charset="0"/>
                <a:ea typeface="+mn-ea"/>
                <a:cs typeface="Arial" pitchFamily="34" charset="0"/>
              </a:rPr>
              <a:t>50% </a:t>
            </a:r>
            <a:r>
              <a:rPr lang="en-US" sz="1100" dirty="0">
                <a:solidFill>
                  <a:schemeClr val="tx2"/>
                </a:solidFill>
                <a:latin typeface="Gotham Rounded Book" pitchFamily="50" charset="0"/>
                <a:ea typeface="+mn-ea"/>
                <a:cs typeface="Arial" pitchFamily="34" charset="0"/>
              </a:rPr>
              <a:t>power reduction ($18k)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07872" y="2354241"/>
            <a:ext cx="14170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Gotham Rounded Medium" pitchFamily="50" charset="0"/>
                <a:ea typeface="+mn-ea"/>
                <a:cs typeface="Arial" pitchFamily="34" charset="0"/>
              </a:rPr>
              <a:t>70% </a:t>
            </a:r>
            <a:r>
              <a:rPr lang="en-US" sz="1100" dirty="0">
                <a:solidFill>
                  <a:schemeClr val="tx2"/>
                </a:solidFill>
                <a:latin typeface="Gotham Rounded Book" pitchFamily="50" charset="0"/>
                <a:ea typeface="+mn-ea"/>
                <a:cs typeface="Arial" pitchFamily="34" charset="0"/>
              </a:rPr>
              <a:t>facilities reduction ($18k)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07872" y="3665307"/>
            <a:ext cx="14170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Gotham Rounded Medium" pitchFamily="50" charset="0"/>
                <a:ea typeface="+mn-ea"/>
                <a:cs typeface="Arial" pitchFamily="34" charset="0"/>
              </a:rPr>
              <a:t>30% </a:t>
            </a:r>
            <a:r>
              <a:rPr lang="en-US" sz="1100" dirty="0">
                <a:solidFill>
                  <a:schemeClr val="tx2"/>
                </a:solidFill>
                <a:latin typeface="Gotham Rounded Book" pitchFamily="50" charset="0"/>
                <a:ea typeface="+mn-ea"/>
                <a:cs typeface="Arial" pitchFamily="34" charset="0"/>
              </a:rPr>
              <a:t>hardware cost reduction ($144k)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749" y="1057738"/>
            <a:ext cx="798668" cy="37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0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Resiliency = Time and Cost Savings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076" y="2230326"/>
          <a:ext cx="7660108" cy="278352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30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9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4081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Gotham Rounded Medium" pitchFamily="50" charset="0"/>
                        </a:rPr>
                        <a:t>With Legacy</a:t>
                      </a:r>
                      <a:endParaRPr lang="en-US" b="0" dirty="0">
                        <a:latin typeface="Gotham Rounded Medium" pitchFamily="50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Gotham Rounded Medium" pitchFamily="50" charset="0"/>
                        </a:rPr>
                        <a:t>With</a:t>
                      </a:r>
                      <a:r>
                        <a:rPr lang="en-US" b="0" baseline="0" dirty="0">
                          <a:latin typeface="Gotham Rounded Medium" pitchFamily="50" charset="0"/>
                        </a:rPr>
                        <a:t> </a:t>
                      </a:r>
                      <a:r>
                        <a:rPr lang="en-US" b="0" baseline="0" dirty="0" err="1">
                          <a:latin typeface="Gotham Rounded Medium" pitchFamily="50" charset="0"/>
                        </a:rPr>
                        <a:t>Nutanix</a:t>
                      </a:r>
                      <a:endParaRPr lang="en-US" b="0" dirty="0">
                        <a:latin typeface="Gotham Rounded Medium" pitchFamily="50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Gotham Rounded Medium" pitchFamily="50" charset="0"/>
                        </a:rPr>
                        <a:t>Benefit</a:t>
                      </a:r>
                      <a:endParaRPr lang="en-US" b="0" dirty="0">
                        <a:latin typeface="Gotham Rounded Medium" pitchFamily="50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44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Gotham Rounded Book" pitchFamily="50" charset="0"/>
                        </a:rPr>
                        <a:t>Number of Unplanned Instances</a:t>
                      </a:r>
                      <a:endParaRPr lang="en-US" sz="1400" b="1" dirty="0">
                        <a:latin typeface="Gotham Rounded Book" pitchFamily="50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Gotham Rounded Book" pitchFamily="50" charset="0"/>
                        </a:rPr>
                        <a:t>3.28</a:t>
                      </a:r>
                      <a:endParaRPr lang="en-US" sz="1400" b="1" dirty="0">
                        <a:latin typeface="Gotham Rounded Book" pitchFamily="50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Gotham Rounded Book" pitchFamily="50" charset="0"/>
                        </a:rPr>
                        <a:t>0.08</a:t>
                      </a:r>
                      <a:endParaRPr lang="en-US" sz="1400" b="1" dirty="0">
                        <a:latin typeface="Gotham Rounded Book" pitchFamily="50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Gotham Rounded Book" pitchFamily="50" charset="0"/>
                        </a:rPr>
                        <a:t>97.7%</a:t>
                      </a:r>
                      <a:endParaRPr lang="en-US" sz="1400" b="1" dirty="0">
                        <a:latin typeface="Gotham Rounded Book" pitchFamily="50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44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Gotham Rounded Book" pitchFamily="50" charset="0"/>
                        </a:rPr>
                        <a:t>Time</a:t>
                      </a:r>
                      <a:r>
                        <a:rPr lang="en-US" sz="1400" b="1" baseline="0" dirty="0">
                          <a:latin typeface="Gotham Rounded Book" pitchFamily="50" charset="0"/>
                        </a:rPr>
                        <a:t> to Resolve Unplanned Downtime (hours) </a:t>
                      </a:r>
                      <a:endParaRPr lang="en-US" sz="1400" b="1" dirty="0">
                        <a:latin typeface="Gotham Rounded Book" pitchFamily="50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Gotham Rounded Book" pitchFamily="50" charset="0"/>
                        </a:rPr>
                        <a:t>2.13</a:t>
                      </a:r>
                      <a:endParaRPr lang="en-US" sz="1400" b="1" dirty="0">
                        <a:latin typeface="Gotham Rounded Book" pitchFamily="50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Gotham Rounded Book" pitchFamily="50" charset="0"/>
                        </a:rPr>
                        <a:t>0.31</a:t>
                      </a:r>
                      <a:endParaRPr lang="en-US" sz="1400" b="1" dirty="0">
                        <a:latin typeface="Gotham Rounded Book" pitchFamily="50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Gotham Rounded Book" pitchFamily="50" charset="0"/>
                        </a:rPr>
                        <a:t>85.3%</a:t>
                      </a:r>
                      <a:endParaRPr lang="en-US" sz="1400" b="1" dirty="0">
                        <a:latin typeface="Gotham Rounded Book" pitchFamily="50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44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otham Rounded Book" pitchFamily="50" charset="0"/>
                        </a:rPr>
                        <a:t>Planned Downtime Instances</a:t>
                      </a:r>
                      <a:endParaRPr lang="en-US" sz="1400" dirty="0">
                        <a:latin typeface="Gotham Rounded Book" pitchFamily="50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otham Rounded Book" pitchFamily="50" charset="0"/>
                        </a:rPr>
                        <a:t>6.00</a:t>
                      </a:r>
                      <a:endParaRPr lang="en-US" sz="1400" dirty="0">
                        <a:latin typeface="Gotham Rounded Book" pitchFamily="50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otham Rounded Book" pitchFamily="50" charset="0"/>
                        </a:rPr>
                        <a:t>0.00</a:t>
                      </a:r>
                      <a:endParaRPr lang="en-US" sz="1400" dirty="0">
                        <a:latin typeface="Gotham Rounded Book" pitchFamily="50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otham Rounded Book" pitchFamily="50" charset="0"/>
                        </a:rPr>
                        <a:t>100%</a:t>
                      </a:r>
                      <a:endParaRPr lang="en-US" sz="1400" dirty="0">
                        <a:latin typeface="Gotham Rounded Book" pitchFamily="50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44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otham Rounded Book" pitchFamily="50" charset="0"/>
                        </a:rPr>
                        <a:t>Time to Resolve</a:t>
                      </a:r>
                      <a:r>
                        <a:rPr lang="en-US" sz="1400" baseline="0" dirty="0">
                          <a:latin typeface="Gotham Rounded Book" pitchFamily="50" charset="0"/>
                        </a:rPr>
                        <a:t> Planned (hours)</a:t>
                      </a:r>
                      <a:endParaRPr lang="en-US" sz="1400" dirty="0">
                        <a:latin typeface="Gotham Rounded Book" pitchFamily="50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otham Rounded Book" pitchFamily="50" charset="0"/>
                        </a:rPr>
                        <a:t>3.56</a:t>
                      </a:r>
                      <a:endParaRPr lang="en-US" sz="1400" dirty="0">
                        <a:latin typeface="Gotham Rounded Book" pitchFamily="50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otham Rounded Book" pitchFamily="50" charset="0"/>
                        </a:rPr>
                        <a:t>0</a:t>
                      </a:r>
                      <a:endParaRPr lang="en-US" sz="1400" dirty="0">
                        <a:latin typeface="Gotham Rounded Book" pitchFamily="50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otham Rounded Book" pitchFamily="50" charset="0"/>
                        </a:rPr>
                        <a:t>100%</a:t>
                      </a:r>
                      <a:endParaRPr lang="en-US" sz="1400" dirty="0">
                        <a:latin typeface="Gotham Rounded Book" pitchFamily="50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46505" y="1839562"/>
            <a:ext cx="7960659" cy="3776383"/>
            <a:chOff x="6818311" y="942370"/>
            <a:chExt cx="7960659" cy="3776383"/>
          </a:xfrm>
        </p:grpSpPr>
        <p:sp>
          <p:nvSpPr>
            <p:cNvPr id="13" name="Rounded Rectangle 12"/>
            <p:cNvSpPr/>
            <p:nvPr/>
          </p:nvSpPr>
          <p:spPr>
            <a:xfrm>
              <a:off x="6818311" y="942370"/>
              <a:ext cx="7960659" cy="3776383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1000">
                  <a:schemeClr val="tx2">
                    <a:lumMod val="0"/>
                    <a:lumOff val="100000"/>
                    <a:alpha val="46000"/>
                  </a:schemeClr>
                </a:gs>
                <a:gs pos="100000">
                  <a:schemeClr val="bg1">
                    <a:lumMod val="0"/>
                    <a:lumOff val="100000"/>
                    <a:alpha val="42000"/>
                  </a:schemeClr>
                </a:gs>
                <a:gs pos="52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C7C9C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gray">
            <a:xfrm>
              <a:off x="6946058" y="1595492"/>
              <a:ext cx="7705164" cy="2452211"/>
            </a:xfrm>
            <a:prstGeom prst="roundRect">
              <a:avLst>
                <a:gd name="adj" fmla="val 8759"/>
              </a:avLst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plastic">
              <a:bevelT w="19050" h="635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tIns="91440" rIns="91440" bIns="91440" rtlCol="0" anchor="ctr">
              <a:spAutoFit/>
            </a:bodyPr>
            <a:lstStyle/>
            <a:p>
              <a:pPr algn="ctr">
                <a:spcBef>
                  <a:spcPts val="450"/>
                </a:spcBef>
              </a:pPr>
              <a:r>
                <a:rPr 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otham Rounded Medium" pitchFamily="50" charset="0"/>
                  <a:cs typeface="Arial" pitchFamily="34" charset="0"/>
                </a:rPr>
                <a:t>One minute of </a:t>
              </a:r>
              <a:br>
                <a:rPr 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otham Rounded Medium" pitchFamily="50" charset="0"/>
                  <a:cs typeface="Arial" pitchFamily="34" charset="0"/>
                </a:rPr>
              </a:br>
              <a:r>
                <a:rPr 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otham Rounded Medium" pitchFamily="50" charset="0"/>
                  <a:cs typeface="Arial" pitchFamily="34" charset="0"/>
                </a:rPr>
                <a:t>data center downtime costs </a:t>
              </a:r>
              <a:br>
                <a:rPr 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otham Rounded Medium" pitchFamily="50" charset="0"/>
                  <a:cs typeface="Arial" pitchFamily="34" charset="0"/>
                </a:rPr>
              </a:br>
              <a:r>
                <a:rPr lang="en-US" sz="6000" dirty="0">
                  <a:gradFill>
                    <a:gsLst>
                      <a:gs pos="0">
                        <a:schemeClr val="bg2"/>
                      </a:gs>
                      <a:gs pos="100000">
                        <a:srgbClr val="E27600"/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10000"/>
                      </a:prstClr>
                    </a:outerShdw>
                  </a:effectLst>
                  <a:latin typeface="Gotham Rounded Medium" pitchFamily="50" charset="0"/>
                  <a:cs typeface="Arial" pitchFamily="34" charset="0"/>
                </a:rPr>
                <a:t>$7,900 </a:t>
              </a:r>
              <a:r>
                <a:rPr 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otham Rounded Medium" pitchFamily="50" charset="0"/>
                  <a:cs typeface="Arial" pitchFamily="34" charset="0"/>
                </a:rPr>
                <a:t>on average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749" y="1057738"/>
            <a:ext cx="798668" cy="37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9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Bottom Line: IT and Business Benefits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013273" y="2131040"/>
            <a:ext cx="2179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450"/>
              </a:spcBef>
            </a:pPr>
            <a:r>
              <a:rPr lang="en-US" sz="2400" dirty="0">
                <a:solidFill>
                  <a:schemeClr val="accent5"/>
                </a:solidFill>
                <a:latin typeface="Gotham Rounded Medium" pitchFamily="50" charset="0"/>
              </a:rPr>
              <a:t>83% </a:t>
            </a:r>
            <a:r>
              <a:rPr lang="en-US" sz="1200" dirty="0">
                <a:latin typeface="Gotham Rounded Book" pitchFamily="50" charset="0"/>
              </a:rPr>
              <a:t>Reduce Time Per Storage Upgrade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785746" y="2131040"/>
            <a:ext cx="2176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450"/>
              </a:spcBef>
            </a:pPr>
            <a:r>
              <a:rPr lang="en-US" sz="2400" dirty="0">
                <a:solidFill>
                  <a:schemeClr val="accent5"/>
                </a:solidFill>
                <a:latin typeface="Gotham Rounded Medium" pitchFamily="50" charset="0"/>
              </a:rPr>
              <a:t>51% </a:t>
            </a:r>
            <a:r>
              <a:rPr lang="en-US" sz="1200" dirty="0">
                <a:latin typeface="Gotham Rounded Book" pitchFamily="50" charset="0"/>
              </a:rPr>
              <a:t>Improved Application Performance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09010" y="2131040"/>
            <a:ext cx="2164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450"/>
              </a:spcBef>
            </a:pPr>
            <a:r>
              <a:rPr lang="en-US" sz="2400" dirty="0">
                <a:solidFill>
                  <a:schemeClr val="accent5"/>
                </a:solidFill>
                <a:latin typeface="Gotham Rounded Medium" pitchFamily="50" charset="0"/>
              </a:rPr>
              <a:t>38% </a:t>
            </a:r>
            <a:r>
              <a:rPr lang="en-US" sz="1200" dirty="0">
                <a:latin typeface="Gotham Rounded Book" pitchFamily="50" charset="0"/>
              </a:rPr>
              <a:t>Reduced Time To Release Applications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494626" y="3132846"/>
            <a:ext cx="3050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450"/>
              </a:spcBef>
            </a:pPr>
            <a:r>
              <a:rPr lang="en-US" sz="2400" dirty="0">
                <a:solidFill>
                  <a:schemeClr val="accent5"/>
                </a:solidFill>
                <a:latin typeface="Gotham Rounded Medium" pitchFamily="50" charset="0"/>
              </a:rPr>
              <a:t>$499,560</a:t>
            </a:r>
            <a:r>
              <a:rPr lang="en-US" sz="1200" dirty="0">
                <a:latin typeface="Gotham Rounded Book" pitchFamily="50" charset="0"/>
              </a:rPr>
              <a:t>Additional </a:t>
            </a:r>
            <a:br>
              <a:rPr lang="en-US" sz="1200" dirty="0">
                <a:latin typeface="Gotham Rounded Book" pitchFamily="50" charset="0"/>
              </a:rPr>
            </a:br>
            <a:r>
              <a:rPr lang="en-US" sz="1200" dirty="0">
                <a:latin typeface="Gotham Rounded Book" pitchFamily="50" charset="0"/>
              </a:rPr>
              <a:t>Revenue from Improved Operations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354411" y="3132846"/>
            <a:ext cx="2773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450"/>
              </a:spcBef>
            </a:pPr>
            <a:r>
              <a:rPr lang="en-US" sz="2400" dirty="0">
                <a:solidFill>
                  <a:schemeClr val="accent5"/>
                </a:solidFill>
                <a:latin typeface="Gotham Rounded Medium" pitchFamily="50" charset="0"/>
              </a:rPr>
              <a:t>$190,863 </a:t>
            </a:r>
            <a:r>
              <a:rPr lang="en-US" sz="1200" dirty="0">
                <a:latin typeface="Gotham Rounded Book" pitchFamily="50" charset="0"/>
              </a:rPr>
              <a:t>Additional Revenue from Reduced Downtime</a:t>
            </a:r>
          </a:p>
        </p:txBody>
      </p:sp>
      <p:sp>
        <p:nvSpPr>
          <p:cNvPr id="20" name="Rounded Rectangle 19"/>
          <p:cNvSpPr/>
          <p:nvPr/>
        </p:nvSpPr>
        <p:spPr>
          <a:xfrm rot="5400000">
            <a:off x="4096639" y="456157"/>
            <a:ext cx="950725" cy="8514624"/>
          </a:xfrm>
          <a:prstGeom prst="roundRect">
            <a:avLst>
              <a:gd name="adj" fmla="val 4261"/>
            </a:avLst>
          </a:prstGeom>
          <a:gradFill flip="none" rotWithShape="1">
            <a:gsLst>
              <a:gs pos="1000">
                <a:schemeClr val="tx2">
                  <a:lumMod val="0"/>
                  <a:lumOff val="100000"/>
                </a:schemeClr>
              </a:gs>
              <a:gs pos="100000">
                <a:schemeClr val="tx1">
                  <a:lumMod val="22000"/>
                  <a:lumOff val="78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C7C9CC"/>
              </a:solidFill>
              <a:latin typeface="Gotham Rounded Book" pitchFamily="50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89966" y="4296278"/>
            <a:ext cx="8377045" cy="738664"/>
          </a:xfrm>
          <a:prstGeom prst="rect">
            <a:avLst/>
          </a:prstGeom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solidFill>
                  <a:schemeClr val="tx2"/>
                </a:solidFill>
                <a:latin typeface="Gotham Rounded Medium" pitchFamily="50" charset="0"/>
              </a:rPr>
              <a:t>“</a:t>
            </a:r>
            <a:r>
              <a:rPr lang="en-US" sz="1400" i="1" dirty="0" err="1">
                <a:solidFill>
                  <a:schemeClr val="tx2"/>
                </a:solidFill>
                <a:latin typeface="Gotham Rounded Medium" pitchFamily="50" charset="0"/>
              </a:rPr>
              <a:t>Nutanix</a:t>
            </a:r>
            <a:r>
              <a:rPr lang="en-US" sz="1400" i="1" dirty="0">
                <a:solidFill>
                  <a:schemeClr val="tx2"/>
                </a:solidFill>
                <a:latin typeface="Gotham Rounded Medium" pitchFamily="50" charset="0"/>
              </a:rPr>
              <a:t> impacts the performance of our services to the end user, which means they are happier …. That results in more sales for us. </a:t>
            </a:r>
            <a:r>
              <a:rPr lang="en-US" sz="1400" i="1" dirty="0">
                <a:solidFill>
                  <a:schemeClr val="accent1"/>
                </a:solidFill>
                <a:latin typeface="Gotham Rounded Medium" pitchFamily="50" charset="0"/>
              </a:rPr>
              <a:t>There are customers that we probably would not have gotten if it weren’t for </a:t>
            </a:r>
            <a:r>
              <a:rPr lang="en-US" sz="1400" i="1" dirty="0" err="1">
                <a:solidFill>
                  <a:schemeClr val="accent1"/>
                </a:solidFill>
                <a:latin typeface="Gotham Rounded Medium" pitchFamily="50" charset="0"/>
              </a:rPr>
              <a:t>Nutanix</a:t>
            </a:r>
            <a:r>
              <a:rPr lang="en-US" sz="1400" i="1" dirty="0">
                <a:solidFill>
                  <a:schemeClr val="accent1"/>
                </a:solidFill>
                <a:latin typeface="Gotham Rounded Medium" pitchFamily="50" charset="0"/>
              </a:rPr>
              <a:t>. </a:t>
            </a:r>
            <a:r>
              <a:rPr lang="en-US" sz="1400" i="1" dirty="0">
                <a:solidFill>
                  <a:schemeClr val="tx2"/>
                </a:solidFill>
                <a:latin typeface="Gotham Rounded Medium" pitchFamily="50" charset="0"/>
              </a:rPr>
              <a:t>The impact to revenue is probably [in the] millions — $1-2 million per year currently.”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05558" y="5008811"/>
            <a:ext cx="1178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Protected Trust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56292" y="2067478"/>
            <a:ext cx="692500" cy="611841"/>
            <a:chOff x="5500689" y="5637213"/>
            <a:chExt cx="558800" cy="493713"/>
          </a:xfrm>
          <a:effectLst/>
        </p:grpSpPr>
        <p:sp>
          <p:nvSpPr>
            <p:cNvPr id="24" name="Freeform 695"/>
            <p:cNvSpPr>
              <a:spLocks/>
            </p:cNvSpPr>
            <p:nvPr/>
          </p:nvSpPr>
          <p:spPr bwMode="auto">
            <a:xfrm>
              <a:off x="5500689" y="5637213"/>
              <a:ext cx="558800" cy="493713"/>
            </a:xfrm>
            <a:custGeom>
              <a:avLst/>
              <a:gdLst>
                <a:gd name="T0" fmla="*/ 81 w 284"/>
                <a:gd name="T1" fmla="*/ 236 h 251"/>
                <a:gd name="T2" fmla="*/ 82 w 284"/>
                <a:gd name="T3" fmla="*/ 234 h 251"/>
                <a:gd name="T4" fmla="*/ 114 w 284"/>
                <a:gd name="T5" fmla="*/ 146 h 251"/>
                <a:gd name="T6" fmla="*/ 113 w 284"/>
                <a:gd name="T7" fmla="*/ 143 h 251"/>
                <a:gd name="T8" fmla="*/ 109 w 284"/>
                <a:gd name="T9" fmla="*/ 143 h 251"/>
                <a:gd name="T10" fmla="*/ 78 w 284"/>
                <a:gd name="T11" fmla="*/ 169 h 251"/>
                <a:gd name="T12" fmla="*/ 73 w 284"/>
                <a:gd name="T13" fmla="*/ 152 h 251"/>
                <a:gd name="T14" fmla="*/ 127 w 284"/>
                <a:gd name="T15" fmla="*/ 54 h 251"/>
                <a:gd name="T16" fmla="*/ 230 w 284"/>
                <a:gd name="T17" fmla="*/ 107 h 251"/>
                <a:gd name="T18" fmla="*/ 177 w 284"/>
                <a:gd name="T19" fmla="*/ 210 h 251"/>
                <a:gd name="T20" fmla="*/ 133 w 284"/>
                <a:gd name="T21" fmla="*/ 211 h 251"/>
                <a:gd name="T22" fmla="*/ 125 w 284"/>
                <a:gd name="T23" fmla="*/ 246 h 251"/>
                <a:gd name="T24" fmla="*/ 188 w 284"/>
                <a:gd name="T25" fmla="*/ 244 h 251"/>
                <a:gd name="T26" fmla="*/ 264 w 284"/>
                <a:gd name="T27" fmla="*/ 96 h 251"/>
                <a:gd name="T28" fmla="*/ 116 w 284"/>
                <a:gd name="T29" fmla="*/ 19 h 251"/>
                <a:gd name="T30" fmla="*/ 35 w 284"/>
                <a:gd name="T31" fmla="*/ 146 h 251"/>
                <a:gd name="T32" fmla="*/ 40 w 284"/>
                <a:gd name="T33" fmla="*/ 167 h 251"/>
                <a:gd name="T34" fmla="*/ 44 w 284"/>
                <a:gd name="T35" fmla="*/ 180 h 251"/>
                <a:gd name="T36" fmla="*/ 4 w 284"/>
                <a:gd name="T37" fmla="*/ 177 h 251"/>
                <a:gd name="T38" fmla="*/ 1 w 284"/>
                <a:gd name="T39" fmla="*/ 179 h 251"/>
                <a:gd name="T40" fmla="*/ 1 w 284"/>
                <a:gd name="T41" fmla="*/ 181 h 251"/>
                <a:gd name="T42" fmla="*/ 2 w 284"/>
                <a:gd name="T43" fmla="*/ 182 h 251"/>
                <a:gd name="T44" fmla="*/ 78 w 284"/>
                <a:gd name="T45" fmla="*/ 235 h 251"/>
                <a:gd name="T46" fmla="*/ 81 w 284"/>
                <a:gd name="T47" fmla="*/ 23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4" h="251">
                  <a:moveTo>
                    <a:pt x="81" y="236"/>
                  </a:moveTo>
                  <a:cubicBezTo>
                    <a:pt x="81" y="235"/>
                    <a:pt x="82" y="235"/>
                    <a:pt x="82" y="234"/>
                  </a:cubicBezTo>
                  <a:cubicBezTo>
                    <a:pt x="114" y="146"/>
                    <a:pt x="114" y="146"/>
                    <a:pt x="114" y="146"/>
                  </a:cubicBezTo>
                  <a:cubicBezTo>
                    <a:pt x="114" y="145"/>
                    <a:pt x="114" y="144"/>
                    <a:pt x="113" y="143"/>
                  </a:cubicBezTo>
                  <a:cubicBezTo>
                    <a:pt x="112" y="142"/>
                    <a:pt x="110" y="142"/>
                    <a:pt x="109" y="143"/>
                  </a:cubicBezTo>
                  <a:cubicBezTo>
                    <a:pt x="78" y="169"/>
                    <a:pt x="78" y="169"/>
                    <a:pt x="78" y="169"/>
                  </a:cubicBezTo>
                  <a:cubicBezTo>
                    <a:pt x="73" y="152"/>
                    <a:pt x="73" y="152"/>
                    <a:pt x="73" y="152"/>
                  </a:cubicBezTo>
                  <a:cubicBezTo>
                    <a:pt x="62" y="110"/>
                    <a:pt x="86" y="67"/>
                    <a:pt x="127" y="54"/>
                  </a:cubicBezTo>
                  <a:cubicBezTo>
                    <a:pt x="170" y="40"/>
                    <a:pt x="216" y="64"/>
                    <a:pt x="230" y="107"/>
                  </a:cubicBezTo>
                  <a:cubicBezTo>
                    <a:pt x="244" y="150"/>
                    <a:pt x="220" y="196"/>
                    <a:pt x="177" y="210"/>
                  </a:cubicBezTo>
                  <a:cubicBezTo>
                    <a:pt x="163" y="214"/>
                    <a:pt x="148" y="215"/>
                    <a:pt x="133" y="211"/>
                  </a:cubicBezTo>
                  <a:cubicBezTo>
                    <a:pt x="125" y="246"/>
                    <a:pt x="125" y="246"/>
                    <a:pt x="125" y="246"/>
                  </a:cubicBezTo>
                  <a:cubicBezTo>
                    <a:pt x="146" y="251"/>
                    <a:pt x="167" y="250"/>
                    <a:pt x="188" y="244"/>
                  </a:cubicBezTo>
                  <a:cubicBezTo>
                    <a:pt x="250" y="224"/>
                    <a:pt x="284" y="158"/>
                    <a:pt x="264" y="96"/>
                  </a:cubicBezTo>
                  <a:cubicBezTo>
                    <a:pt x="245" y="34"/>
                    <a:pt x="178" y="0"/>
                    <a:pt x="116" y="19"/>
                  </a:cubicBezTo>
                  <a:cubicBezTo>
                    <a:pt x="62" y="37"/>
                    <a:pt x="28" y="91"/>
                    <a:pt x="35" y="146"/>
                  </a:cubicBezTo>
                  <a:cubicBezTo>
                    <a:pt x="35" y="148"/>
                    <a:pt x="38" y="163"/>
                    <a:pt x="40" y="167"/>
                  </a:cubicBezTo>
                  <a:cubicBezTo>
                    <a:pt x="44" y="180"/>
                    <a:pt x="44" y="180"/>
                    <a:pt x="44" y="180"/>
                  </a:cubicBezTo>
                  <a:cubicBezTo>
                    <a:pt x="4" y="177"/>
                    <a:pt x="4" y="177"/>
                    <a:pt x="4" y="177"/>
                  </a:cubicBezTo>
                  <a:cubicBezTo>
                    <a:pt x="2" y="177"/>
                    <a:pt x="1" y="178"/>
                    <a:pt x="1" y="179"/>
                  </a:cubicBezTo>
                  <a:cubicBezTo>
                    <a:pt x="0" y="179"/>
                    <a:pt x="0" y="180"/>
                    <a:pt x="1" y="181"/>
                  </a:cubicBezTo>
                  <a:cubicBezTo>
                    <a:pt x="1" y="181"/>
                    <a:pt x="1" y="182"/>
                    <a:pt x="2" y="182"/>
                  </a:cubicBezTo>
                  <a:cubicBezTo>
                    <a:pt x="78" y="235"/>
                    <a:pt x="78" y="235"/>
                    <a:pt x="78" y="235"/>
                  </a:cubicBezTo>
                  <a:cubicBezTo>
                    <a:pt x="79" y="236"/>
                    <a:pt x="80" y="236"/>
                    <a:pt x="81" y="236"/>
                  </a:cubicBezTo>
                  <a:close/>
                </a:path>
              </a:pathLst>
            </a:custGeom>
            <a:solidFill>
              <a:srgbClr val="024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96"/>
            <p:cNvSpPr>
              <a:spLocks/>
            </p:cNvSpPr>
            <p:nvPr/>
          </p:nvSpPr>
          <p:spPr bwMode="auto">
            <a:xfrm>
              <a:off x="5788026" y="5756276"/>
              <a:ext cx="134938" cy="187325"/>
            </a:xfrm>
            <a:custGeom>
              <a:avLst/>
              <a:gdLst>
                <a:gd name="T0" fmla="*/ 6 w 69"/>
                <a:gd name="T1" fmla="*/ 0 h 96"/>
                <a:gd name="T2" fmla="*/ 0 w 69"/>
                <a:gd name="T3" fmla="*/ 7 h 96"/>
                <a:gd name="T4" fmla="*/ 0 w 69"/>
                <a:gd name="T5" fmla="*/ 90 h 96"/>
                <a:gd name="T6" fmla="*/ 3 w 69"/>
                <a:gd name="T7" fmla="*/ 95 h 96"/>
                <a:gd name="T8" fmla="*/ 6 w 69"/>
                <a:gd name="T9" fmla="*/ 96 h 96"/>
                <a:gd name="T10" fmla="*/ 10 w 69"/>
                <a:gd name="T11" fmla="*/ 95 h 96"/>
                <a:gd name="T12" fmla="*/ 66 w 69"/>
                <a:gd name="T13" fmla="*/ 56 h 96"/>
                <a:gd name="T14" fmla="*/ 67 w 69"/>
                <a:gd name="T15" fmla="*/ 47 h 96"/>
                <a:gd name="T16" fmla="*/ 59 w 69"/>
                <a:gd name="T17" fmla="*/ 46 h 96"/>
                <a:gd name="T18" fmla="*/ 12 w 69"/>
                <a:gd name="T19" fmla="*/ 78 h 96"/>
                <a:gd name="T20" fmla="*/ 12 w 69"/>
                <a:gd name="T21" fmla="*/ 7 h 96"/>
                <a:gd name="T22" fmla="*/ 6 w 69"/>
                <a:gd name="T2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96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2"/>
                    <a:pt x="1" y="94"/>
                    <a:pt x="3" y="95"/>
                  </a:cubicBezTo>
                  <a:cubicBezTo>
                    <a:pt x="4" y="96"/>
                    <a:pt x="5" y="96"/>
                    <a:pt x="6" y="96"/>
                  </a:cubicBezTo>
                  <a:cubicBezTo>
                    <a:pt x="7" y="96"/>
                    <a:pt x="8" y="96"/>
                    <a:pt x="10" y="95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9" y="54"/>
                    <a:pt x="69" y="50"/>
                    <a:pt x="67" y="47"/>
                  </a:cubicBezTo>
                  <a:cubicBezTo>
                    <a:pt x="65" y="44"/>
                    <a:pt x="62" y="44"/>
                    <a:pt x="59" y="46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3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219166" y="2010743"/>
            <a:ext cx="544708" cy="632095"/>
            <a:chOff x="4832351" y="3668713"/>
            <a:chExt cx="296863" cy="344488"/>
          </a:xfrm>
          <a:effectLst/>
        </p:grpSpPr>
        <p:sp>
          <p:nvSpPr>
            <p:cNvPr id="27" name="Rectangle 218"/>
            <p:cNvSpPr>
              <a:spLocks noChangeArrowheads="1"/>
            </p:cNvSpPr>
            <p:nvPr/>
          </p:nvSpPr>
          <p:spPr bwMode="auto">
            <a:xfrm>
              <a:off x="5051426" y="3744913"/>
              <a:ext cx="77788" cy="268288"/>
            </a:xfrm>
            <a:prstGeom prst="roundRect">
              <a:avLst/>
            </a:prstGeom>
            <a:solidFill>
              <a:srgbClr val="024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19"/>
            <p:cNvSpPr>
              <a:spLocks noChangeArrowheads="1"/>
            </p:cNvSpPr>
            <p:nvPr/>
          </p:nvSpPr>
          <p:spPr bwMode="auto">
            <a:xfrm>
              <a:off x="4838701" y="3892550"/>
              <a:ext cx="79375" cy="120650"/>
            </a:xfrm>
            <a:prstGeom prst="roundRect">
              <a:avLst/>
            </a:prstGeom>
            <a:solidFill>
              <a:srgbClr val="024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20"/>
            <p:cNvSpPr>
              <a:spLocks noChangeArrowheads="1"/>
            </p:cNvSpPr>
            <p:nvPr/>
          </p:nvSpPr>
          <p:spPr bwMode="auto">
            <a:xfrm>
              <a:off x="4945064" y="3835400"/>
              <a:ext cx="77788" cy="177800"/>
            </a:xfrm>
            <a:prstGeom prst="roundRect">
              <a:avLst/>
            </a:prstGeom>
            <a:solidFill>
              <a:srgbClr val="024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1"/>
            <p:cNvSpPr>
              <a:spLocks/>
            </p:cNvSpPr>
            <p:nvPr/>
          </p:nvSpPr>
          <p:spPr bwMode="auto">
            <a:xfrm>
              <a:off x="4832351" y="3668713"/>
              <a:ext cx="263525" cy="206375"/>
            </a:xfrm>
            <a:custGeom>
              <a:avLst/>
              <a:gdLst>
                <a:gd name="T0" fmla="*/ 124 w 134"/>
                <a:gd name="T1" fmla="*/ 14 h 105"/>
                <a:gd name="T2" fmla="*/ 126 w 134"/>
                <a:gd name="T3" fmla="*/ 24 h 105"/>
                <a:gd name="T4" fmla="*/ 130 w 134"/>
                <a:gd name="T5" fmla="*/ 27 h 105"/>
                <a:gd name="T6" fmla="*/ 131 w 134"/>
                <a:gd name="T7" fmla="*/ 27 h 105"/>
                <a:gd name="T8" fmla="*/ 134 w 134"/>
                <a:gd name="T9" fmla="*/ 22 h 105"/>
                <a:gd name="T10" fmla="*/ 129 w 134"/>
                <a:gd name="T11" fmla="*/ 3 h 105"/>
                <a:gd name="T12" fmla="*/ 128 w 134"/>
                <a:gd name="T13" fmla="*/ 0 h 105"/>
                <a:gd name="T14" fmla="*/ 125 w 134"/>
                <a:gd name="T15" fmla="*/ 0 h 105"/>
                <a:gd name="T16" fmla="*/ 105 w 134"/>
                <a:gd name="T17" fmla="*/ 5 h 105"/>
                <a:gd name="T18" fmla="*/ 102 w 134"/>
                <a:gd name="T19" fmla="*/ 10 h 105"/>
                <a:gd name="T20" fmla="*/ 107 w 134"/>
                <a:gd name="T21" fmla="*/ 12 h 105"/>
                <a:gd name="T22" fmla="*/ 117 w 134"/>
                <a:gd name="T23" fmla="*/ 10 h 105"/>
                <a:gd name="T24" fmla="*/ 3 w 134"/>
                <a:gd name="T25" fmla="*/ 97 h 105"/>
                <a:gd name="T26" fmla="*/ 1 w 134"/>
                <a:gd name="T27" fmla="*/ 102 h 105"/>
                <a:gd name="T28" fmla="*/ 5 w 134"/>
                <a:gd name="T29" fmla="*/ 105 h 105"/>
                <a:gd name="T30" fmla="*/ 6 w 134"/>
                <a:gd name="T31" fmla="*/ 104 h 105"/>
                <a:gd name="T32" fmla="*/ 54 w 134"/>
                <a:gd name="T33" fmla="*/ 79 h 105"/>
                <a:gd name="T34" fmla="*/ 124 w 134"/>
                <a:gd name="T35" fmla="*/ 1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" h="105">
                  <a:moveTo>
                    <a:pt x="124" y="14"/>
                  </a:moveTo>
                  <a:cubicBezTo>
                    <a:pt x="126" y="24"/>
                    <a:pt x="126" y="24"/>
                    <a:pt x="126" y="24"/>
                  </a:cubicBezTo>
                  <a:cubicBezTo>
                    <a:pt x="127" y="25"/>
                    <a:pt x="128" y="27"/>
                    <a:pt x="130" y="27"/>
                  </a:cubicBezTo>
                  <a:cubicBezTo>
                    <a:pt x="130" y="27"/>
                    <a:pt x="131" y="27"/>
                    <a:pt x="131" y="27"/>
                  </a:cubicBezTo>
                  <a:cubicBezTo>
                    <a:pt x="133" y="26"/>
                    <a:pt x="134" y="24"/>
                    <a:pt x="134" y="22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29" y="2"/>
                    <a:pt x="128" y="1"/>
                    <a:pt x="128" y="0"/>
                  </a:cubicBezTo>
                  <a:cubicBezTo>
                    <a:pt x="127" y="0"/>
                    <a:pt x="126" y="0"/>
                    <a:pt x="125" y="0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3" y="6"/>
                    <a:pt x="101" y="8"/>
                    <a:pt x="102" y="10"/>
                  </a:cubicBezTo>
                  <a:cubicBezTo>
                    <a:pt x="102" y="12"/>
                    <a:pt x="105" y="13"/>
                    <a:pt x="107" y="12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83" y="65"/>
                    <a:pt x="4" y="97"/>
                    <a:pt x="3" y="97"/>
                  </a:cubicBezTo>
                  <a:cubicBezTo>
                    <a:pt x="1" y="98"/>
                    <a:pt x="0" y="100"/>
                    <a:pt x="1" y="102"/>
                  </a:cubicBezTo>
                  <a:cubicBezTo>
                    <a:pt x="2" y="104"/>
                    <a:pt x="3" y="105"/>
                    <a:pt x="5" y="105"/>
                  </a:cubicBezTo>
                  <a:cubicBezTo>
                    <a:pt x="5" y="105"/>
                    <a:pt x="6" y="105"/>
                    <a:pt x="6" y="104"/>
                  </a:cubicBezTo>
                  <a:cubicBezTo>
                    <a:pt x="7" y="104"/>
                    <a:pt x="28" y="96"/>
                    <a:pt x="54" y="79"/>
                  </a:cubicBezTo>
                  <a:cubicBezTo>
                    <a:pt x="76" y="65"/>
                    <a:pt x="106" y="43"/>
                    <a:pt x="124" y="14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403061" y="2188501"/>
            <a:ext cx="566939" cy="489879"/>
            <a:chOff x="6567489" y="3041651"/>
            <a:chExt cx="327025" cy="282575"/>
          </a:xfrm>
          <a:effectLst/>
        </p:grpSpPr>
        <p:sp>
          <p:nvSpPr>
            <p:cNvPr id="32" name="Freeform 544"/>
            <p:cNvSpPr>
              <a:spLocks/>
            </p:cNvSpPr>
            <p:nvPr/>
          </p:nvSpPr>
          <p:spPr bwMode="auto">
            <a:xfrm>
              <a:off x="6567489" y="3108326"/>
              <a:ext cx="327025" cy="215900"/>
            </a:xfrm>
            <a:custGeom>
              <a:avLst/>
              <a:gdLst>
                <a:gd name="T0" fmla="*/ 83 w 166"/>
                <a:gd name="T1" fmla="*/ 22 h 110"/>
                <a:gd name="T2" fmla="*/ 0 w 166"/>
                <a:gd name="T3" fmla="*/ 0 h 110"/>
                <a:gd name="T4" fmla="*/ 0 w 166"/>
                <a:gd name="T5" fmla="*/ 84 h 110"/>
                <a:gd name="T6" fmla="*/ 83 w 166"/>
                <a:gd name="T7" fmla="*/ 110 h 110"/>
                <a:gd name="T8" fmla="*/ 166 w 166"/>
                <a:gd name="T9" fmla="*/ 84 h 110"/>
                <a:gd name="T10" fmla="*/ 166 w 166"/>
                <a:gd name="T11" fmla="*/ 0 h 110"/>
                <a:gd name="T12" fmla="*/ 83 w 166"/>
                <a:gd name="T13" fmla="*/ 2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10">
                  <a:moveTo>
                    <a:pt x="83" y="22"/>
                  </a:moveTo>
                  <a:cubicBezTo>
                    <a:pt x="37" y="22"/>
                    <a:pt x="9" y="12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9"/>
                    <a:pt x="37" y="110"/>
                    <a:pt x="83" y="110"/>
                  </a:cubicBezTo>
                  <a:cubicBezTo>
                    <a:pt x="129" y="110"/>
                    <a:pt x="166" y="99"/>
                    <a:pt x="166" y="84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57" y="12"/>
                    <a:pt x="129" y="22"/>
                    <a:pt x="83" y="22"/>
                  </a:cubicBezTo>
                  <a:close/>
                </a:path>
              </a:pathLst>
            </a:custGeom>
            <a:solidFill>
              <a:srgbClr val="024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45"/>
            <p:cNvSpPr>
              <a:spLocks noEditPoints="1"/>
            </p:cNvSpPr>
            <p:nvPr/>
          </p:nvSpPr>
          <p:spPr bwMode="auto">
            <a:xfrm>
              <a:off x="6567489" y="3041651"/>
              <a:ext cx="327025" cy="104775"/>
            </a:xfrm>
            <a:custGeom>
              <a:avLst/>
              <a:gdLst>
                <a:gd name="T0" fmla="*/ 83 w 166"/>
                <a:gd name="T1" fmla="*/ 0 h 53"/>
                <a:gd name="T2" fmla="*/ 0 w 166"/>
                <a:gd name="T3" fmla="*/ 27 h 53"/>
                <a:gd name="T4" fmla="*/ 83 w 166"/>
                <a:gd name="T5" fmla="*/ 53 h 53"/>
                <a:gd name="T6" fmla="*/ 166 w 166"/>
                <a:gd name="T7" fmla="*/ 27 h 53"/>
                <a:gd name="T8" fmla="*/ 83 w 166"/>
                <a:gd name="T9" fmla="*/ 0 h 53"/>
                <a:gd name="T10" fmla="*/ 83 w 166"/>
                <a:gd name="T11" fmla="*/ 46 h 53"/>
                <a:gd name="T12" fmla="*/ 17 w 166"/>
                <a:gd name="T13" fmla="*/ 27 h 53"/>
                <a:gd name="T14" fmla="*/ 83 w 166"/>
                <a:gd name="T15" fmla="*/ 8 h 53"/>
                <a:gd name="T16" fmla="*/ 149 w 166"/>
                <a:gd name="T17" fmla="*/ 27 h 53"/>
                <a:gd name="T18" fmla="*/ 83 w 166"/>
                <a:gd name="T19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53">
                  <a:moveTo>
                    <a:pt x="83" y="0"/>
                  </a:moveTo>
                  <a:cubicBezTo>
                    <a:pt x="37" y="0"/>
                    <a:pt x="0" y="12"/>
                    <a:pt x="0" y="27"/>
                  </a:cubicBezTo>
                  <a:cubicBezTo>
                    <a:pt x="0" y="41"/>
                    <a:pt x="37" y="53"/>
                    <a:pt x="83" y="53"/>
                  </a:cubicBezTo>
                  <a:cubicBezTo>
                    <a:pt x="129" y="53"/>
                    <a:pt x="166" y="41"/>
                    <a:pt x="166" y="27"/>
                  </a:cubicBezTo>
                  <a:cubicBezTo>
                    <a:pt x="166" y="12"/>
                    <a:pt x="129" y="0"/>
                    <a:pt x="83" y="0"/>
                  </a:cubicBezTo>
                  <a:close/>
                  <a:moveTo>
                    <a:pt x="83" y="46"/>
                  </a:moveTo>
                  <a:cubicBezTo>
                    <a:pt x="47" y="46"/>
                    <a:pt x="17" y="37"/>
                    <a:pt x="17" y="27"/>
                  </a:cubicBezTo>
                  <a:cubicBezTo>
                    <a:pt x="17" y="17"/>
                    <a:pt x="47" y="8"/>
                    <a:pt x="83" y="8"/>
                  </a:cubicBezTo>
                  <a:cubicBezTo>
                    <a:pt x="120" y="8"/>
                    <a:pt x="149" y="17"/>
                    <a:pt x="149" y="27"/>
                  </a:cubicBezTo>
                  <a:cubicBezTo>
                    <a:pt x="149" y="37"/>
                    <a:pt x="120" y="46"/>
                    <a:pt x="83" y="46"/>
                  </a:cubicBezTo>
                  <a:close/>
                </a:path>
              </a:pathLst>
            </a:custGeom>
            <a:solidFill>
              <a:srgbClr val="024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546"/>
            <p:cNvSpPr>
              <a:spLocks noChangeArrowheads="1"/>
            </p:cNvSpPr>
            <p:nvPr/>
          </p:nvSpPr>
          <p:spPr bwMode="auto">
            <a:xfrm>
              <a:off x="6600826" y="3057526"/>
              <a:ext cx="260350" cy="74613"/>
            </a:xfrm>
            <a:prstGeom prst="ellipse">
              <a:avLst/>
            </a:pr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4275" y="3250013"/>
            <a:ext cx="665361" cy="454805"/>
            <a:chOff x="5262564" y="3749675"/>
            <a:chExt cx="376238" cy="257176"/>
          </a:xfrm>
          <a:effectLst/>
        </p:grpSpPr>
        <p:sp>
          <p:nvSpPr>
            <p:cNvPr id="36" name="Freeform 222"/>
            <p:cNvSpPr>
              <a:spLocks noEditPoints="1"/>
            </p:cNvSpPr>
            <p:nvPr/>
          </p:nvSpPr>
          <p:spPr bwMode="auto">
            <a:xfrm>
              <a:off x="5262564" y="3795713"/>
              <a:ext cx="328613" cy="211138"/>
            </a:xfrm>
            <a:custGeom>
              <a:avLst/>
              <a:gdLst>
                <a:gd name="T0" fmla="*/ 152 w 167"/>
                <a:gd name="T1" fmla="*/ 107 h 107"/>
                <a:gd name="T2" fmla="*/ 167 w 167"/>
                <a:gd name="T3" fmla="*/ 95 h 107"/>
                <a:gd name="T4" fmla="*/ 167 w 167"/>
                <a:gd name="T5" fmla="*/ 59 h 107"/>
                <a:gd name="T6" fmla="*/ 162 w 167"/>
                <a:gd name="T7" fmla="*/ 4 h 107"/>
                <a:gd name="T8" fmla="*/ 124 w 167"/>
                <a:gd name="T9" fmla="*/ 0 h 107"/>
                <a:gd name="T10" fmla="*/ 9 w 167"/>
                <a:gd name="T11" fmla="*/ 2 h 107"/>
                <a:gd name="T12" fmla="*/ 0 w 167"/>
                <a:gd name="T13" fmla="*/ 15 h 107"/>
                <a:gd name="T14" fmla="*/ 0 w 167"/>
                <a:gd name="T15" fmla="*/ 93 h 107"/>
                <a:gd name="T16" fmla="*/ 18 w 167"/>
                <a:gd name="T17" fmla="*/ 107 h 107"/>
                <a:gd name="T18" fmla="*/ 117 w 167"/>
                <a:gd name="T19" fmla="*/ 107 h 107"/>
                <a:gd name="T20" fmla="*/ 36 w 167"/>
                <a:gd name="T21" fmla="*/ 95 h 107"/>
                <a:gd name="T22" fmla="*/ 12 w 167"/>
                <a:gd name="T23" fmla="*/ 71 h 107"/>
                <a:gd name="T24" fmla="*/ 29 w 167"/>
                <a:gd name="T25" fmla="*/ 28 h 107"/>
                <a:gd name="T26" fmla="*/ 62 w 167"/>
                <a:gd name="T27" fmla="*/ 11 h 107"/>
                <a:gd name="T28" fmla="*/ 45 w 167"/>
                <a:gd name="T29" fmla="*/ 35 h 107"/>
                <a:gd name="T30" fmla="*/ 45 w 167"/>
                <a:gd name="T31" fmla="*/ 73 h 107"/>
                <a:gd name="T32" fmla="*/ 62 w 167"/>
                <a:gd name="T33" fmla="*/ 94 h 107"/>
                <a:gd name="T34" fmla="*/ 36 w 167"/>
                <a:gd name="T35" fmla="*/ 95 h 107"/>
                <a:gd name="T36" fmla="*/ 91 w 167"/>
                <a:gd name="T37" fmla="*/ 79 h 107"/>
                <a:gd name="T38" fmla="*/ 90 w 167"/>
                <a:gd name="T39" fmla="*/ 83 h 107"/>
                <a:gd name="T40" fmla="*/ 86 w 167"/>
                <a:gd name="T41" fmla="*/ 89 h 107"/>
                <a:gd name="T42" fmla="*/ 78 w 167"/>
                <a:gd name="T43" fmla="*/ 87 h 107"/>
                <a:gd name="T44" fmla="*/ 78 w 167"/>
                <a:gd name="T45" fmla="*/ 80 h 107"/>
                <a:gd name="T46" fmla="*/ 67 w 167"/>
                <a:gd name="T47" fmla="*/ 77 h 107"/>
                <a:gd name="T48" fmla="*/ 68 w 167"/>
                <a:gd name="T49" fmla="*/ 68 h 107"/>
                <a:gd name="T50" fmla="*/ 74 w 167"/>
                <a:gd name="T51" fmla="*/ 68 h 107"/>
                <a:gd name="T52" fmla="*/ 86 w 167"/>
                <a:gd name="T53" fmla="*/ 69 h 107"/>
                <a:gd name="T54" fmla="*/ 87 w 167"/>
                <a:gd name="T55" fmla="*/ 61 h 107"/>
                <a:gd name="T56" fmla="*/ 73 w 167"/>
                <a:gd name="T57" fmla="*/ 54 h 107"/>
                <a:gd name="T58" fmla="*/ 66 w 167"/>
                <a:gd name="T59" fmla="*/ 37 h 107"/>
                <a:gd name="T60" fmla="*/ 77 w 167"/>
                <a:gd name="T61" fmla="*/ 28 h 107"/>
                <a:gd name="T62" fmla="*/ 78 w 167"/>
                <a:gd name="T63" fmla="*/ 21 h 107"/>
                <a:gd name="T64" fmla="*/ 80 w 167"/>
                <a:gd name="T65" fmla="*/ 18 h 107"/>
                <a:gd name="T66" fmla="*/ 90 w 167"/>
                <a:gd name="T67" fmla="*/ 20 h 107"/>
                <a:gd name="T68" fmla="*/ 90 w 167"/>
                <a:gd name="T69" fmla="*/ 27 h 107"/>
                <a:gd name="T70" fmla="*/ 100 w 167"/>
                <a:gd name="T71" fmla="*/ 30 h 107"/>
                <a:gd name="T72" fmla="*/ 100 w 167"/>
                <a:gd name="T73" fmla="*/ 38 h 107"/>
                <a:gd name="T74" fmla="*/ 96 w 167"/>
                <a:gd name="T75" fmla="*/ 41 h 107"/>
                <a:gd name="T76" fmla="*/ 81 w 167"/>
                <a:gd name="T77" fmla="*/ 37 h 107"/>
                <a:gd name="T78" fmla="*/ 83 w 167"/>
                <a:gd name="T79" fmla="*/ 47 h 107"/>
                <a:gd name="T80" fmla="*/ 98 w 167"/>
                <a:gd name="T81" fmla="*/ 55 h 107"/>
                <a:gd name="T82" fmla="*/ 101 w 167"/>
                <a:gd name="T83" fmla="*/ 72 h 107"/>
                <a:gd name="T84" fmla="*/ 112 w 167"/>
                <a:gd name="T85" fmla="*/ 89 h 107"/>
                <a:gd name="T86" fmla="*/ 124 w 167"/>
                <a:gd name="T87" fmla="*/ 64 h 107"/>
                <a:gd name="T88" fmla="*/ 124 w 167"/>
                <a:gd name="T89" fmla="*/ 42 h 107"/>
                <a:gd name="T90" fmla="*/ 114 w 167"/>
                <a:gd name="T91" fmla="*/ 20 h 107"/>
                <a:gd name="T92" fmla="*/ 105 w 167"/>
                <a:gd name="T93" fmla="*/ 11 h 107"/>
                <a:gd name="T94" fmla="*/ 138 w 167"/>
                <a:gd name="T95" fmla="*/ 28 h 107"/>
                <a:gd name="T96" fmla="*/ 155 w 167"/>
                <a:gd name="T97" fmla="*/ 71 h 107"/>
                <a:gd name="T98" fmla="*/ 105 w 167"/>
                <a:gd name="T99" fmla="*/ 9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7" h="107">
                  <a:moveTo>
                    <a:pt x="150" y="107"/>
                  </a:moveTo>
                  <a:cubicBezTo>
                    <a:pt x="151" y="107"/>
                    <a:pt x="152" y="107"/>
                    <a:pt x="152" y="107"/>
                  </a:cubicBezTo>
                  <a:cubicBezTo>
                    <a:pt x="156" y="106"/>
                    <a:pt x="159" y="105"/>
                    <a:pt x="161" y="103"/>
                  </a:cubicBezTo>
                  <a:cubicBezTo>
                    <a:pt x="164" y="100"/>
                    <a:pt x="166" y="98"/>
                    <a:pt x="167" y="95"/>
                  </a:cubicBezTo>
                  <a:cubicBezTo>
                    <a:pt x="167" y="92"/>
                    <a:pt x="167" y="89"/>
                    <a:pt x="167" y="87"/>
                  </a:cubicBezTo>
                  <a:cubicBezTo>
                    <a:pt x="167" y="77"/>
                    <a:pt x="167" y="68"/>
                    <a:pt x="167" y="59"/>
                  </a:cubicBezTo>
                  <a:cubicBezTo>
                    <a:pt x="167" y="45"/>
                    <a:pt x="167" y="31"/>
                    <a:pt x="167" y="17"/>
                  </a:cubicBezTo>
                  <a:cubicBezTo>
                    <a:pt x="167" y="12"/>
                    <a:pt x="165" y="8"/>
                    <a:pt x="162" y="4"/>
                  </a:cubicBezTo>
                  <a:cubicBezTo>
                    <a:pt x="158" y="1"/>
                    <a:pt x="154" y="0"/>
                    <a:pt x="150" y="0"/>
                  </a:cubicBezTo>
                  <a:cubicBezTo>
                    <a:pt x="141" y="0"/>
                    <a:pt x="132" y="0"/>
                    <a:pt x="124" y="0"/>
                  </a:cubicBezTo>
                  <a:cubicBezTo>
                    <a:pt x="89" y="0"/>
                    <a:pt x="54" y="0"/>
                    <a:pt x="18" y="0"/>
                  </a:cubicBezTo>
                  <a:cubicBezTo>
                    <a:pt x="15" y="0"/>
                    <a:pt x="12" y="0"/>
                    <a:pt x="9" y="2"/>
                  </a:cubicBezTo>
                  <a:cubicBezTo>
                    <a:pt x="5" y="4"/>
                    <a:pt x="2" y="8"/>
                    <a:pt x="1" y="13"/>
                  </a:cubicBezTo>
                  <a:cubicBezTo>
                    <a:pt x="1" y="13"/>
                    <a:pt x="0" y="14"/>
                    <a:pt x="0" y="15"/>
                  </a:cubicBezTo>
                  <a:cubicBezTo>
                    <a:pt x="0" y="41"/>
                    <a:pt x="0" y="66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97"/>
                    <a:pt x="3" y="100"/>
                    <a:pt x="6" y="103"/>
                  </a:cubicBezTo>
                  <a:cubicBezTo>
                    <a:pt x="10" y="106"/>
                    <a:pt x="14" y="107"/>
                    <a:pt x="18" y="107"/>
                  </a:cubicBezTo>
                  <a:cubicBezTo>
                    <a:pt x="32" y="107"/>
                    <a:pt x="45" y="107"/>
                    <a:pt x="59" y="107"/>
                  </a:cubicBezTo>
                  <a:cubicBezTo>
                    <a:pt x="78" y="107"/>
                    <a:pt x="98" y="107"/>
                    <a:pt x="117" y="107"/>
                  </a:cubicBezTo>
                  <a:cubicBezTo>
                    <a:pt x="128" y="107"/>
                    <a:pt x="139" y="107"/>
                    <a:pt x="150" y="107"/>
                  </a:cubicBezTo>
                  <a:close/>
                  <a:moveTo>
                    <a:pt x="36" y="95"/>
                  </a:moveTo>
                  <a:cubicBezTo>
                    <a:pt x="36" y="89"/>
                    <a:pt x="34" y="83"/>
                    <a:pt x="29" y="78"/>
                  </a:cubicBezTo>
                  <a:cubicBezTo>
                    <a:pt x="24" y="74"/>
                    <a:pt x="19" y="71"/>
                    <a:pt x="12" y="71"/>
                  </a:cubicBezTo>
                  <a:cubicBezTo>
                    <a:pt x="12" y="59"/>
                    <a:pt x="12" y="48"/>
                    <a:pt x="12" y="36"/>
                  </a:cubicBezTo>
                  <a:cubicBezTo>
                    <a:pt x="19" y="36"/>
                    <a:pt x="24" y="33"/>
                    <a:pt x="29" y="28"/>
                  </a:cubicBezTo>
                  <a:cubicBezTo>
                    <a:pt x="33" y="24"/>
                    <a:pt x="36" y="18"/>
                    <a:pt x="36" y="11"/>
                  </a:cubicBezTo>
                  <a:cubicBezTo>
                    <a:pt x="45" y="11"/>
                    <a:pt x="54" y="11"/>
                    <a:pt x="62" y="11"/>
                  </a:cubicBezTo>
                  <a:cubicBezTo>
                    <a:pt x="60" y="13"/>
                    <a:pt x="58" y="15"/>
                    <a:pt x="56" y="17"/>
                  </a:cubicBezTo>
                  <a:cubicBezTo>
                    <a:pt x="51" y="22"/>
                    <a:pt x="47" y="28"/>
                    <a:pt x="45" y="35"/>
                  </a:cubicBezTo>
                  <a:cubicBezTo>
                    <a:pt x="44" y="39"/>
                    <a:pt x="43" y="43"/>
                    <a:pt x="42" y="47"/>
                  </a:cubicBezTo>
                  <a:cubicBezTo>
                    <a:pt x="41" y="56"/>
                    <a:pt x="42" y="65"/>
                    <a:pt x="45" y="73"/>
                  </a:cubicBezTo>
                  <a:cubicBezTo>
                    <a:pt x="47" y="78"/>
                    <a:pt x="50" y="83"/>
                    <a:pt x="54" y="87"/>
                  </a:cubicBezTo>
                  <a:cubicBezTo>
                    <a:pt x="56" y="90"/>
                    <a:pt x="59" y="92"/>
                    <a:pt x="62" y="94"/>
                  </a:cubicBezTo>
                  <a:cubicBezTo>
                    <a:pt x="62" y="94"/>
                    <a:pt x="62" y="95"/>
                    <a:pt x="63" y="95"/>
                  </a:cubicBezTo>
                  <a:cubicBezTo>
                    <a:pt x="54" y="95"/>
                    <a:pt x="45" y="95"/>
                    <a:pt x="36" y="95"/>
                  </a:cubicBezTo>
                  <a:close/>
                  <a:moveTo>
                    <a:pt x="101" y="72"/>
                  </a:moveTo>
                  <a:cubicBezTo>
                    <a:pt x="98" y="75"/>
                    <a:pt x="95" y="77"/>
                    <a:pt x="91" y="79"/>
                  </a:cubicBezTo>
                  <a:cubicBezTo>
                    <a:pt x="91" y="79"/>
                    <a:pt x="90" y="79"/>
                    <a:pt x="90" y="79"/>
                  </a:cubicBezTo>
                  <a:cubicBezTo>
                    <a:pt x="90" y="81"/>
                    <a:pt x="90" y="82"/>
                    <a:pt x="90" y="83"/>
                  </a:cubicBezTo>
                  <a:cubicBezTo>
                    <a:pt x="90" y="84"/>
                    <a:pt x="90" y="85"/>
                    <a:pt x="90" y="86"/>
                  </a:cubicBezTo>
                  <a:cubicBezTo>
                    <a:pt x="90" y="89"/>
                    <a:pt x="89" y="89"/>
                    <a:pt x="86" y="89"/>
                  </a:cubicBezTo>
                  <a:cubicBezTo>
                    <a:pt x="84" y="89"/>
                    <a:pt x="83" y="89"/>
                    <a:pt x="81" y="89"/>
                  </a:cubicBezTo>
                  <a:cubicBezTo>
                    <a:pt x="79" y="89"/>
                    <a:pt x="78" y="89"/>
                    <a:pt x="78" y="87"/>
                  </a:cubicBezTo>
                  <a:cubicBezTo>
                    <a:pt x="78" y="86"/>
                    <a:pt x="78" y="85"/>
                    <a:pt x="78" y="84"/>
                  </a:cubicBezTo>
                  <a:cubicBezTo>
                    <a:pt x="78" y="83"/>
                    <a:pt x="78" y="81"/>
                    <a:pt x="78" y="80"/>
                  </a:cubicBezTo>
                  <a:cubicBezTo>
                    <a:pt x="77" y="80"/>
                    <a:pt x="76" y="80"/>
                    <a:pt x="76" y="80"/>
                  </a:cubicBezTo>
                  <a:cubicBezTo>
                    <a:pt x="72" y="79"/>
                    <a:pt x="70" y="78"/>
                    <a:pt x="67" y="77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7" y="73"/>
                    <a:pt x="67" y="70"/>
                    <a:pt x="68" y="68"/>
                  </a:cubicBezTo>
                  <a:cubicBezTo>
                    <a:pt x="69" y="66"/>
                    <a:pt x="69" y="66"/>
                    <a:pt x="71" y="67"/>
                  </a:cubicBezTo>
                  <a:cubicBezTo>
                    <a:pt x="72" y="67"/>
                    <a:pt x="73" y="67"/>
                    <a:pt x="74" y="68"/>
                  </a:cubicBezTo>
                  <a:cubicBezTo>
                    <a:pt x="76" y="69"/>
                    <a:pt x="78" y="70"/>
                    <a:pt x="81" y="70"/>
                  </a:cubicBezTo>
                  <a:cubicBezTo>
                    <a:pt x="82" y="70"/>
                    <a:pt x="84" y="70"/>
                    <a:pt x="86" y="69"/>
                  </a:cubicBezTo>
                  <a:cubicBezTo>
                    <a:pt x="87" y="69"/>
                    <a:pt x="89" y="68"/>
                    <a:pt x="89" y="66"/>
                  </a:cubicBezTo>
                  <a:cubicBezTo>
                    <a:pt x="90" y="64"/>
                    <a:pt x="89" y="62"/>
                    <a:pt x="87" y="61"/>
                  </a:cubicBezTo>
                  <a:cubicBezTo>
                    <a:pt x="86" y="60"/>
                    <a:pt x="84" y="59"/>
                    <a:pt x="82" y="58"/>
                  </a:cubicBezTo>
                  <a:cubicBezTo>
                    <a:pt x="79" y="56"/>
                    <a:pt x="76" y="55"/>
                    <a:pt x="73" y="54"/>
                  </a:cubicBezTo>
                  <a:cubicBezTo>
                    <a:pt x="71" y="53"/>
                    <a:pt x="69" y="51"/>
                    <a:pt x="67" y="49"/>
                  </a:cubicBezTo>
                  <a:cubicBezTo>
                    <a:pt x="65" y="45"/>
                    <a:pt x="64" y="41"/>
                    <a:pt x="66" y="37"/>
                  </a:cubicBezTo>
                  <a:cubicBezTo>
                    <a:pt x="67" y="34"/>
                    <a:pt x="70" y="32"/>
                    <a:pt x="73" y="30"/>
                  </a:cubicBezTo>
                  <a:cubicBezTo>
                    <a:pt x="74" y="29"/>
                    <a:pt x="75" y="29"/>
                    <a:pt x="77" y="28"/>
                  </a:cubicBezTo>
                  <a:cubicBezTo>
                    <a:pt x="78" y="28"/>
                    <a:pt x="78" y="27"/>
                    <a:pt x="78" y="26"/>
                  </a:cubicBezTo>
                  <a:cubicBezTo>
                    <a:pt x="78" y="25"/>
                    <a:pt x="78" y="23"/>
                    <a:pt x="78" y="21"/>
                  </a:cubicBezTo>
                  <a:cubicBezTo>
                    <a:pt x="78" y="21"/>
                    <a:pt x="78" y="20"/>
                    <a:pt x="78" y="20"/>
                  </a:cubicBezTo>
                  <a:cubicBezTo>
                    <a:pt x="78" y="18"/>
                    <a:pt x="79" y="18"/>
                    <a:pt x="80" y="18"/>
                  </a:cubicBezTo>
                  <a:cubicBezTo>
                    <a:pt x="82" y="18"/>
                    <a:pt x="85" y="18"/>
                    <a:pt x="87" y="18"/>
                  </a:cubicBezTo>
                  <a:cubicBezTo>
                    <a:pt x="89" y="18"/>
                    <a:pt x="90" y="19"/>
                    <a:pt x="90" y="20"/>
                  </a:cubicBezTo>
                  <a:cubicBezTo>
                    <a:pt x="90" y="22"/>
                    <a:pt x="90" y="24"/>
                    <a:pt x="90" y="25"/>
                  </a:cubicBezTo>
                  <a:cubicBezTo>
                    <a:pt x="90" y="26"/>
                    <a:pt x="90" y="27"/>
                    <a:pt x="90" y="27"/>
                  </a:cubicBezTo>
                  <a:cubicBezTo>
                    <a:pt x="91" y="27"/>
                    <a:pt x="93" y="28"/>
                    <a:pt x="94" y="28"/>
                  </a:cubicBezTo>
                  <a:cubicBezTo>
                    <a:pt x="96" y="29"/>
                    <a:pt x="98" y="30"/>
                    <a:pt x="100" y="30"/>
                  </a:cubicBezTo>
                  <a:cubicBezTo>
                    <a:pt x="102" y="31"/>
                    <a:pt x="102" y="32"/>
                    <a:pt x="101" y="33"/>
                  </a:cubicBezTo>
                  <a:cubicBezTo>
                    <a:pt x="101" y="35"/>
                    <a:pt x="100" y="37"/>
                    <a:pt x="100" y="38"/>
                  </a:cubicBezTo>
                  <a:cubicBezTo>
                    <a:pt x="100" y="39"/>
                    <a:pt x="99" y="39"/>
                    <a:pt x="99" y="40"/>
                  </a:cubicBezTo>
                  <a:cubicBezTo>
                    <a:pt x="99" y="41"/>
                    <a:pt x="98" y="41"/>
                    <a:pt x="96" y="41"/>
                  </a:cubicBezTo>
                  <a:cubicBezTo>
                    <a:pt x="94" y="39"/>
                    <a:pt x="93" y="38"/>
                    <a:pt x="91" y="37"/>
                  </a:cubicBezTo>
                  <a:cubicBezTo>
                    <a:pt x="87" y="36"/>
                    <a:pt x="84" y="36"/>
                    <a:pt x="81" y="37"/>
                  </a:cubicBezTo>
                  <a:cubicBezTo>
                    <a:pt x="78" y="39"/>
                    <a:pt x="77" y="42"/>
                    <a:pt x="80" y="45"/>
                  </a:cubicBezTo>
                  <a:cubicBezTo>
                    <a:pt x="81" y="45"/>
                    <a:pt x="82" y="46"/>
                    <a:pt x="83" y="47"/>
                  </a:cubicBezTo>
                  <a:cubicBezTo>
                    <a:pt x="85" y="48"/>
                    <a:pt x="87" y="48"/>
                    <a:pt x="89" y="49"/>
                  </a:cubicBezTo>
                  <a:cubicBezTo>
                    <a:pt x="92" y="51"/>
                    <a:pt x="96" y="52"/>
                    <a:pt x="98" y="55"/>
                  </a:cubicBezTo>
                  <a:cubicBezTo>
                    <a:pt x="101" y="57"/>
                    <a:pt x="102" y="59"/>
                    <a:pt x="102" y="62"/>
                  </a:cubicBezTo>
                  <a:cubicBezTo>
                    <a:pt x="103" y="66"/>
                    <a:pt x="102" y="69"/>
                    <a:pt x="101" y="72"/>
                  </a:cubicBezTo>
                  <a:close/>
                  <a:moveTo>
                    <a:pt x="105" y="95"/>
                  </a:moveTo>
                  <a:cubicBezTo>
                    <a:pt x="107" y="93"/>
                    <a:pt x="110" y="91"/>
                    <a:pt x="112" y="89"/>
                  </a:cubicBezTo>
                  <a:cubicBezTo>
                    <a:pt x="115" y="85"/>
                    <a:pt x="118" y="81"/>
                    <a:pt x="120" y="77"/>
                  </a:cubicBezTo>
                  <a:cubicBezTo>
                    <a:pt x="122" y="73"/>
                    <a:pt x="124" y="69"/>
                    <a:pt x="124" y="64"/>
                  </a:cubicBezTo>
                  <a:cubicBezTo>
                    <a:pt x="125" y="62"/>
                    <a:pt x="125" y="59"/>
                    <a:pt x="125" y="57"/>
                  </a:cubicBezTo>
                  <a:cubicBezTo>
                    <a:pt x="126" y="52"/>
                    <a:pt x="126" y="47"/>
                    <a:pt x="124" y="42"/>
                  </a:cubicBezTo>
                  <a:cubicBezTo>
                    <a:pt x="123" y="37"/>
                    <a:pt x="122" y="33"/>
                    <a:pt x="120" y="29"/>
                  </a:cubicBezTo>
                  <a:cubicBezTo>
                    <a:pt x="118" y="26"/>
                    <a:pt x="116" y="23"/>
                    <a:pt x="114" y="20"/>
                  </a:cubicBezTo>
                  <a:cubicBezTo>
                    <a:pt x="112" y="17"/>
                    <a:pt x="109" y="14"/>
                    <a:pt x="106" y="12"/>
                  </a:cubicBezTo>
                  <a:cubicBezTo>
                    <a:pt x="105" y="12"/>
                    <a:pt x="105" y="12"/>
                    <a:pt x="105" y="11"/>
                  </a:cubicBezTo>
                  <a:cubicBezTo>
                    <a:pt x="114" y="11"/>
                    <a:pt x="122" y="11"/>
                    <a:pt x="131" y="11"/>
                  </a:cubicBezTo>
                  <a:cubicBezTo>
                    <a:pt x="131" y="18"/>
                    <a:pt x="134" y="24"/>
                    <a:pt x="138" y="28"/>
                  </a:cubicBezTo>
                  <a:cubicBezTo>
                    <a:pt x="143" y="33"/>
                    <a:pt x="148" y="36"/>
                    <a:pt x="155" y="36"/>
                  </a:cubicBezTo>
                  <a:cubicBezTo>
                    <a:pt x="155" y="37"/>
                    <a:pt x="156" y="68"/>
                    <a:pt x="155" y="71"/>
                  </a:cubicBezTo>
                  <a:cubicBezTo>
                    <a:pt x="141" y="72"/>
                    <a:pt x="132" y="82"/>
                    <a:pt x="131" y="95"/>
                  </a:cubicBezTo>
                  <a:cubicBezTo>
                    <a:pt x="130" y="95"/>
                    <a:pt x="108" y="95"/>
                    <a:pt x="105" y="95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23"/>
            <p:cNvSpPr>
              <a:spLocks/>
            </p:cNvSpPr>
            <p:nvPr/>
          </p:nvSpPr>
          <p:spPr bwMode="auto">
            <a:xfrm>
              <a:off x="5322889" y="3749675"/>
              <a:ext cx="315913" cy="200025"/>
            </a:xfrm>
            <a:custGeom>
              <a:avLst/>
              <a:gdLst>
                <a:gd name="T0" fmla="*/ 3 w 161"/>
                <a:gd name="T1" fmla="*/ 6 h 102"/>
                <a:gd name="T2" fmla="*/ 5 w 161"/>
                <a:gd name="T3" fmla="*/ 6 h 102"/>
                <a:gd name="T4" fmla="*/ 41 w 161"/>
                <a:gd name="T5" fmla="*/ 6 h 102"/>
                <a:gd name="T6" fmla="*/ 95 w 161"/>
                <a:gd name="T7" fmla="*/ 6 h 102"/>
                <a:gd name="T8" fmla="*/ 139 w 161"/>
                <a:gd name="T9" fmla="*/ 6 h 102"/>
                <a:gd name="T10" fmla="*/ 145 w 161"/>
                <a:gd name="T11" fmla="*/ 7 h 102"/>
                <a:gd name="T12" fmla="*/ 154 w 161"/>
                <a:gd name="T13" fmla="*/ 16 h 102"/>
                <a:gd name="T14" fmla="*/ 155 w 161"/>
                <a:gd name="T15" fmla="*/ 25 h 102"/>
                <a:gd name="T16" fmla="*/ 155 w 161"/>
                <a:gd name="T17" fmla="*/ 97 h 102"/>
                <a:gd name="T18" fmla="*/ 157 w 161"/>
                <a:gd name="T19" fmla="*/ 101 h 102"/>
                <a:gd name="T20" fmla="*/ 161 w 161"/>
                <a:gd name="T21" fmla="*/ 99 h 102"/>
                <a:gd name="T22" fmla="*/ 161 w 161"/>
                <a:gd name="T23" fmla="*/ 15 h 102"/>
                <a:gd name="T24" fmla="*/ 161 w 161"/>
                <a:gd name="T25" fmla="*/ 13 h 102"/>
                <a:gd name="T26" fmla="*/ 156 w 161"/>
                <a:gd name="T27" fmla="*/ 4 h 102"/>
                <a:gd name="T28" fmla="*/ 144 w 161"/>
                <a:gd name="T29" fmla="*/ 0 h 102"/>
                <a:gd name="T30" fmla="*/ 85 w 161"/>
                <a:gd name="T31" fmla="*/ 0 h 102"/>
                <a:gd name="T32" fmla="*/ 11 w 161"/>
                <a:gd name="T33" fmla="*/ 0 h 102"/>
                <a:gd name="T34" fmla="*/ 3 w 161"/>
                <a:gd name="T35" fmla="*/ 0 h 102"/>
                <a:gd name="T36" fmla="*/ 0 w 161"/>
                <a:gd name="T37" fmla="*/ 3 h 102"/>
                <a:gd name="T38" fmla="*/ 3 w 161"/>
                <a:gd name="T39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1" h="102">
                  <a:moveTo>
                    <a:pt x="3" y="6"/>
                  </a:moveTo>
                  <a:cubicBezTo>
                    <a:pt x="3" y="6"/>
                    <a:pt x="4" y="6"/>
                    <a:pt x="5" y="6"/>
                  </a:cubicBezTo>
                  <a:cubicBezTo>
                    <a:pt x="17" y="6"/>
                    <a:pt x="29" y="6"/>
                    <a:pt x="41" y="6"/>
                  </a:cubicBezTo>
                  <a:cubicBezTo>
                    <a:pt x="59" y="6"/>
                    <a:pt x="77" y="6"/>
                    <a:pt x="95" y="6"/>
                  </a:cubicBezTo>
                  <a:cubicBezTo>
                    <a:pt x="110" y="6"/>
                    <a:pt x="125" y="5"/>
                    <a:pt x="139" y="6"/>
                  </a:cubicBezTo>
                  <a:cubicBezTo>
                    <a:pt x="141" y="6"/>
                    <a:pt x="143" y="7"/>
                    <a:pt x="145" y="7"/>
                  </a:cubicBezTo>
                  <a:cubicBezTo>
                    <a:pt x="150" y="9"/>
                    <a:pt x="153" y="12"/>
                    <a:pt x="154" y="16"/>
                  </a:cubicBezTo>
                  <a:cubicBezTo>
                    <a:pt x="155" y="19"/>
                    <a:pt x="155" y="22"/>
                    <a:pt x="155" y="25"/>
                  </a:cubicBezTo>
                  <a:cubicBezTo>
                    <a:pt x="155" y="49"/>
                    <a:pt x="155" y="73"/>
                    <a:pt x="155" y="97"/>
                  </a:cubicBezTo>
                  <a:cubicBezTo>
                    <a:pt x="155" y="100"/>
                    <a:pt x="156" y="101"/>
                    <a:pt x="157" y="101"/>
                  </a:cubicBezTo>
                  <a:cubicBezTo>
                    <a:pt x="159" y="102"/>
                    <a:pt x="160" y="101"/>
                    <a:pt x="161" y="99"/>
                  </a:cubicBezTo>
                  <a:cubicBezTo>
                    <a:pt x="161" y="71"/>
                    <a:pt x="161" y="43"/>
                    <a:pt x="161" y="15"/>
                  </a:cubicBezTo>
                  <a:cubicBezTo>
                    <a:pt x="161" y="14"/>
                    <a:pt x="161" y="13"/>
                    <a:pt x="161" y="13"/>
                  </a:cubicBezTo>
                  <a:cubicBezTo>
                    <a:pt x="160" y="9"/>
                    <a:pt x="158" y="7"/>
                    <a:pt x="156" y="4"/>
                  </a:cubicBezTo>
                  <a:cubicBezTo>
                    <a:pt x="152" y="1"/>
                    <a:pt x="148" y="0"/>
                    <a:pt x="144" y="0"/>
                  </a:cubicBezTo>
                  <a:cubicBezTo>
                    <a:pt x="124" y="0"/>
                    <a:pt x="104" y="0"/>
                    <a:pt x="85" y="0"/>
                  </a:cubicBezTo>
                  <a:cubicBezTo>
                    <a:pt x="60" y="0"/>
                    <a:pt x="36" y="0"/>
                    <a:pt x="11" y="0"/>
                  </a:cubicBezTo>
                  <a:cubicBezTo>
                    <a:pt x="8" y="0"/>
                    <a:pt x="6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lose/>
                </a:path>
              </a:pathLst>
            </a:custGeom>
            <a:solidFill>
              <a:srgbClr val="024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24"/>
            <p:cNvSpPr>
              <a:spLocks/>
            </p:cNvSpPr>
            <p:nvPr/>
          </p:nvSpPr>
          <p:spPr bwMode="auto">
            <a:xfrm>
              <a:off x="5299076" y="3773488"/>
              <a:ext cx="315913" cy="198438"/>
            </a:xfrm>
            <a:custGeom>
              <a:avLst/>
              <a:gdLst>
                <a:gd name="T0" fmla="*/ 3 w 161"/>
                <a:gd name="T1" fmla="*/ 6 h 101"/>
                <a:gd name="T2" fmla="*/ 5 w 161"/>
                <a:gd name="T3" fmla="*/ 6 h 101"/>
                <a:gd name="T4" fmla="*/ 55 w 161"/>
                <a:gd name="T5" fmla="*/ 6 h 101"/>
                <a:gd name="T6" fmla="*/ 110 w 161"/>
                <a:gd name="T7" fmla="*/ 6 h 101"/>
                <a:gd name="T8" fmla="*/ 139 w 161"/>
                <a:gd name="T9" fmla="*/ 6 h 101"/>
                <a:gd name="T10" fmla="*/ 145 w 161"/>
                <a:gd name="T11" fmla="*/ 7 h 101"/>
                <a:gd name="T12" fmla="*/ 154 w 161"/>
                <a:gd name="T13" fmla="*/ 16 h 101"/>
                <a:gd name="T14" fmla="*/ 155 w 161"/>
                <a:gd name="T15" fmla="*/ 24 h 101"/>
                <a:gd name="T16" fmla="*/ 155 w 161"/>
                <a:gd name="T17" fmla="*/ 94 h 101"/>
                <a:gd name="T18" fmla="*/ 155 w 161"/>
                <a:gd name="T19" fmla="*/ 98 h 101"/>
                <a:gd name="T20" fmla="*/ 158 w 161"/>
                <a:gd name="T21" fmla="*/ 101 h 101"/>
                <a:gd name="T22" fmla="*/ 161 w 161"/>
                <a:gd name="T23" fmla="*/ 99 h 101"/>
                <a:gd name="T24" fmla="*/ 161 w 161"/>
                <a:gd name="T25" fmla="*/ 97 h 101"/>
                <a:gd name="T26" fmla="*/ 161 w 161"/>
                <a:gd name="T27" fmla="*/ 74 h 101"/>
                <a:gd name="T28" fmla="*/ 161 w 161"/>
                <a:gd name="T29" fmla="*/ 18 h 101"/>
                <a:gd name="T30" fmla="*/ 159 w 161"/>
                <a:gd name="T31" fmla="*/ 9 h 101"/>
                <a:gd name="T32" fmla="*/ 149 w 161"/>
                <a:gd name="T33" fmla="*/ 0 h 101"/>
                <a:gd name="T34" fmla="*/ 142 w 161"/>
                <a:gd name="T35" fmla="*/ 0 h 101"/>
                <a:gd name="T36" fmla="*/ 74 w 161"/>
                <a:gd name="T37" fmla="*/ 0 h 101"/>
                <a:gd name="T38" fmla="*/ 74 w 161"/>
                <a:gd name="T39" fmla="*/ 0 h 101"/>
                <a:gd name="T40" fmla="*/ 11 w 161"/>
                <a:gd name="T41" fmla="*/ 0 h 101"/>
                <a:gd name="T42" fmla="*/ 3 w 161"/>
                <a:gd name="T43" fmla="*/ 0 h 101"/>
                <a:gd name="T44" fmla="*/ 0 w 161"/>
                <a:gd name="T45" fmla="*/ 3 h 101"/>
                <a:gd name="T46" fmla="*/ 3 w 161"/>
                <a:gd name="T47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1" h="101">
                  <a:moveTo>
                    <a:pt x="3" y="6"/>
                  </a:moveTo>
                  <a:cubicBezTo>
                    <a:pt x="4" y="6"/>
                    <a:pt x="4" y="6"/>
                    <a:pt x="5" y="6"/>
                  </a:cubicBezTo>
                  <a:cubicBezTo>
                    <a:pt x="22" y="6"/>
                    <a:pt x="39" y="6"/>
                    <a:pt x="55" y="6"/>
                  </a:cubicBezTo>
                  <a:cubicBezTo>
                    <a:pt x="74" y="6"/>
                    <a:pt x="92" y="6"/>
                    <a:pt x="110" y="6"/>
                  </a:cubicBezTo>
                  <a:cubicBezTo>
                    <a:pt x="120" y="6"/>
                    <a:pt x="129" y="5"/>
                    <a:pt x="139" y="6"/>
                  </a:cubicBezTo>
                  <a:cubicBezTo>
                    <a:pt x="141" y="6"/>
                    <a:pt x="143" y="6"/>
                    <a:pt x="145" y="7"/>
                  </a:cubicBezTo>
                  <a:cubicBezTo>
                    <a:pt x="149" y="8"/>
                    <a:pt x="152" y="11"/>
                    <a:pt x="154" y="16"/>
                  </a:cubicBezTo>
                  <a:cubicBezTo>
                    <a:pt x="155" y="19"/>
                    <a:pt x="155" y="22"/>
                    <a:pt x="155" y="24"/>
                  </a:cubicBezTo>
                  <a:cubicBezTo>
                    <a:pt x="155" y="47"/>
                    <a:pt x="155" y="71"/>
                    <a:pt x="155" y="94"/>
                  </a:cubicBezTo>
                  <a:cubicBezTo>
                    <a:pt x="155" y="95"/>
                    <a:pt x="155" y="97"/>
                    <a:pt x="155" y="98"/>
                  </a:cubicBezTo>
                  <a:cubicBezTo>
                    <a:pt x="155" y="100"/>
                    <a:pt x="157" y="101"/>
                    <a:pt x="158" y="101"/>
                  </a:cubicBezTo>
                  <a:cubicBezTo>
                    <a:pt x="160" y="101"/>
                    <a:pt x="161" y="100"/>
                    <a:pt x="161" y="99"/>
                  </a:cubicBezTo>
                  <a:cubicBezTo>
                    <a:pt x="161" y="98"/>
                    <a:pt x="161" y="98"/>
                    <a:pt x="161" y="97"/>
                  </a:cubicBezTo>
                  <a:cubicBezTo>
                    <a:pt x="161" y="89"/>
                    <a:pt x="161" y="82"/>
                    <a:pt x="161" y="74"/>
                  </a:cubicBezTo>
                  <a:cubicBezTo>
                    <a:pt x="161" y="55"/>
                    <a:pt x="161" y="37"/>
                    <a:pt x="161" y="18"/>
                  </a:cubicBezTo>
                  <a:cubicBezTo>
                    <a:pt x="161" y="15"/>
                    <a:pt x="161" y="12"/>
                    <a:pt x="159" y="9"/>
                  </a:cubicBezTo>
                  <a:cubicBezTo>
                    <a:pt x="157" y="5"/>
                    <a:pt x="153" y="2"/>
                    <a:pt x="149" y="0"/>
                  </a:cubicBezTo>
                  <a:cubicBezTo>
                    <a:pt x="147" y="0"/>
                    <a:pt x="145" y="0"/>
                    <a:pt x="142" y="0"/>
                  </a:cubicBezTo>
                  <a:cubicBezTo>
                    <a:pt x="120" y="0"/>
                    <a:pt x="97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53" y="0"/>
                    <a:pt x="32" y="0"/>
                    <a:pt x="11" y="0"/>
                  </a:cubicBezTo>
                  <a:cubicBezTo>
                    <a:pt x="8" y="0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lose/>
                </a:path>
              </a:pathLst>
            </a:custGeom>
            <a:solidFill>
              <a:srgbClr val="024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14907" y="3099877"/>
            <a:ext cx="551330" cy="625112"/>
            <a:chOff x="2846388" y="4289426"/>
            <a:chExt cx="427038" cy="484187"/>
          </a:xfrm>
          <a:effectLst/>
        </p:grpSpPr>
        <p:sp>
          <p:nvSpPr>
            <p:cNvPr id="40" name="Freeform 1609"/>
            <p:cNvSpPr>
              <a:spLocks/>
            </p:cNvSpPr>
            <p:nvPr/>
          </p:nvSpPr>
          <p:spPr bwMode="auto">
            <a:xfrm>
              <a:off x="2968626" y="4289426"/>
              <a:ext cx="242888" cy="106363"/>
            </a:xfrm>
            <a:custGeom>
              <a:avLst/>
              <a:gdLst>
                <a:gd name="T0" fmla="*/ 20 w 124"/>
                <a:gd name="T1" fmla="*/ 35 h 54"/>
                <a:gd name="T2" fmla="*/ 29 w 124"/>
                <a:gd name="T3" fmla="*/ 49 h 54"/>
                <a:gd name="T4" fmla="*/ 30 w 124"/>
                <a:gd name="T5" fmla="*/ 53 h 54"/>
                <a:gd name="T6" fmla="*/ 93 w 124"/>
                <a:gd name="T7" fmla="*/ 53 h 54"/>
                <a:gd name="T8" fmla="*/ 94 w 124"/>
                <a:gd name="T9" fmla="*/ 50 h 54"/>
                <a:gd name="T10" fmla="*/ 100 w 124"/>
                <a:gd name="T11" fmla="*/ 38 h 54"/>
                <a:gd name="T12" fmla="*/ 106 w 124"/>
                <a:gd name="T13" fmla="*/ 32 h 54"/>
                <a:gd name="T14" fmla="*/ 114 w 124"/>
                <a:gd name="T15" fmla="*/ 24 h 54"/>
                <a:gd name="T16" fmla="*/ 123 w 124"/>
                <a:gd name="T17" fmla="*/ 0 h 54"/>
                <a:gd name="T18" fmla="*/ 122 w 124"/>
                <a:gd name="T19" fmla="*/ 0 h 54"/>
                <a:gd name="T20" fmla="*/ 111 w 124"/>
                <a:gd name="T21" fmla="*/ 4 h 54"/>
                <a:gd name="T22" fmla="*/ 92 w 124"/>
                <a:gd name="T23" fmla="*/ 6 h 54"/>
                <a:gd name="T24" fmla="*/ 86 w 124"/>
                <a:gd name="T25" fmla="*/ 3 h 54"/>
                <a:gd name="T26" fmla="*/ 75 w 124"/>
                <a:gd name="T27" fmla="*/ 0 h 54"/>
                <a:gd name="T28" fmla="*/ 65 w 124"/>
                <a:gd name="T29" fmla="*/ 0 h 54"/>
                <a:gd name="T30" fmla="*/ 62 w 124"/>
                <a:gd name="T31" fmla="*/ 0 h 54"/>
                <a:gd name="T32" fmla="*/ 51 w 124"/>
                <a:gd name="T33" fmla="*/ 5 h 54"/>
                <a:gd name="T34" fmla="*/ 46 w 124"/>
                <a:gd name="T35" fmla="*/ 8 h 54"/>
                <a:gd name="T36" fmla="*/ 32 w 124"/>
                <a:gd name="T37" fmla="*/ 11 h 54"/>
                <a:gd name="T38" fmla="*/ 15 w 124"/>
                <a:gd name="T39" fmla="*/ 8 h 54"/>
                <a:gd name="T40" fmla="*/ 2 w 124"/>
                <a:gd name="T41" fmla="*/ 1 h 54"/>
                <a:gd name="T42" fmla="*/ 0 w 124"/>
                <a:gd name="T43" fmla="*/ 0 h 54"/>
                <a:gd name="T44" fmla="*/ 0 w 124"/>
                <a:gd name="T45" fmla="*/ 0 h 54"/>
                <a:gd name="T46" fmla="*/ 9 w 124"/>
                <a:gd name="T47" fmla="*/ 24 h 54"/>
                <a:gd name="T48" fmla="*/ 20 w 124"/>
                <a:gd name="T49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54">
                  <a:moveTo>
                    <a:pt x="20" y="35"/>
                  </a:moveTo>
                  <a:cubicBezTo>
                    <a:pt x="23" y="39"/>
                    <a:pt x="27" y="43"/>
                    <a:pt x="29" y="49"/>
                  </a:cubicBezTo>
                  <a:cubicBezTo>
                    <a:pt x="29" y="50"/>
                    <a:pt x="30" y="52"/>
                    <a:pt x="30" y="53"/>
                  </a:cubicBezTo>
                  <a:cubicBezTo>
                    <a:pt x="33" y="54"/>
                    <a:pt x="91" y="53"/>
                    <a:pt x="93" y="53"/>
                  </a:cubicBezTo>
                  <a:cubicBezTo>
                    <a:pt x="93" y="52"/>
                    <a:pt x="94" y="51"/>
                    <a:pt x="94" y="50"/>
                  </a:cubicBezTo>
                  <a:cubicBezTo>
                    <a:pt x="95" y="46"/>
                    <a:pt x="98" y="42"/>
                    <a:pt x="100" y="38"/>
                  </a:cubicBezTo>
                  <a:cubicBezTo>
                    <a:pt x="102" y="36"/>
                    <a:pt x="104" y="34"/>
                    <a:pt x="106" y="32"/>
                  </a:cubicBezTo>
                  <a:cubicBezTo>
                    <a:pt x="109" y="29"/>
                    <a:pt x="112" y="26"/>
                    <a:pt x="114" y="24"/>
                  </a:cubicBezTo>
                  <a:cubicBezTo>
                    <a:pt x="120" y="17"/>
                    <a:pt x="124" y="9"/>
                    <a:pt x="123" y="0"/>
                  </a:cubicBezTo>
                  <a:cubicBezTo>
                    <a:pt x="123" y="0"/>
                    <a:pt x="122" y="0"/>
                    <a:pt x="122" y="0"/>
                  </a:cubicBezTo>
                  <a:cubicBezTo>
                    <a:pt x="118" y="1"/>
                    <a:pt x="115" y="3"/>
                    <a:pt x="111" y="4"/>
                  </a:cubicBezTo>
                  <a:cubicBezTo>
                    <a:pt x="105" y="8"/>
                    <a:pt x="99" y="8"/>
                    <a:pt x="92" y="6"/>
                  </a:cubicBezTo>
                  <a:cubicBezTo>
                    <a:pt x="90" y="5"/>
                    <a:pt x="88" y="4"/>
                    <a:pt x="86" y="3"/>
                  </a:cubicBezTo>
                  <a:cubicBezTo>
                    <a:pt x="83" y="2"/>
                    <a:pt x="79" y="1"/>
                    <a:pt x="75" y="0"/>
                  </a:cubicBezTo>
                  <a:cubicBezTo>
                    <a:pt x="72" y="0"/>
                    <a:pt x="69" y="0"/>
                    <a:pt x="65" y="0"/>
                  </a:cubicBezTo>
                  <a:cubicBezTo>
                    <a:pt x="64" y="0"/>
                    <a:pt x="63" y="0"/>
                    <a:pt x="62" y="0"/>
                  </a:cubicBezTo>
                  <a:cubicBezTo>
                    <a:pt x="58" y="1"/>
                    <a:pt x="55" y="2"/>
                    <a:pt x="51" y="5"/>
                  </a:cubicBezTo>
                  <a:cubicBezTo>
                    <a:pt x="49" y="6"/>
                    <a:pt x="48" y="7"/>
                    <a:pt x="46" y="8"/>
                  </a:cubicBezTo>
                  <a:cubicBezTo>
                    <a:pt x="42" y="10"/>
                    <a:pt x="37" y="11"/>
                    <a:pt x="32" y="11"/>
                  </a:cubicBezTo>
                  <a:cubicBezTo>
                    <a:pt x="26" y="10"/>
                    <a:pt x="20" y="10"/>
                    <a:pt x="15" y="8"/>
                  </a:cubicBezTo>
                  <a:cubicBezTo>
                    <a:pt x="10" y="6"/>
                    <a:pt x="6" y="4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3" y="17"/>
                    <a:pt x="9" y="24"/>
                  </a:cubicBezTo>
                  <a:cubicBezTo>
                    <a:pt x="12" y="27"/>
                    <a:pt x="16" y="31"/>
                    <a:pt x="20" y="35"/>
                  </a:cubicBezTo>
                  <a:close/>
                </a:path>
              </a:pathLst>
            </a:custGeom>
            <a:solidFill>
              <a:srgbClr val="024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610"/>
            <p:cNvSpPr>
              <a:spLocks noEditPoints="1"/>
            </p:cNvSpPr>
            <p:nvPr/>
          </p:nvSpPr>
          <p:spPr bwMode="auto">
            <a:xfrm>
              <a:off x="2908301" y="4456113"/>
              <a:ext cx="365125" cy="317500"/>
            </a:xfrm>
            <a:custGeom>
              <a:avLst/>
              <a:gdLst>
                <a:gd name="T0" fmla="*/ 72 w 186"/>
                <a:gd name="T1" fmla="*/ 0 h 161"/>
                <a:gd name="T2" fmla="*/ 69 w 186"/>
                <a:gd name="T3" fmla="*/ 0 h 161"/>
                <a:gd name="T4" fmla="*/ 68 w 186"/>
                <a:gd name="T5" fmla="*/ 6 h 161"/>
                <a:gd name="T6" fmla="*/ 63 w 186"/>
                <a:gd name="T7" fmla="*/ 29 h 161"/>
                <a:gd name="T8" fmla="*/ 53 w 186"/>
                <a:gd name="T9" fmla="*/ 48 h 161"/>
                <a:gd name="T10" fmla="*/ 29 w 186"/>
                <a:gd name="T11" fmla="*/ 61 h 161"/>
                <a:gd name="T12" fmla="*/ 9 w 186"/>
                <a:gd name="T13" fmla="*/ 56 h 161"/>
                <a:gd name="T14" fmla="*/ 7 w 186"/>
                <a:gd name="T15" fmla="*/ 55 h 161"/>
                <a:gd name="T16" fmla="*/ 6 w 186"/>
                <a:gd name="T17" fmla="*/ 57 h 161"/>
                <a:gd name="T18" fmla="*/ 0 w 186"/>
                <a:gd name="T19" fmla="*/ 91 h 161"/>
                <a:gd name="T20" fmla="*/ 1 w 186"/>
                <a:gd name="T21" fmla="*/ 109 h 161"/>
                <a:gd name="T22" fmla="*/ 6 w 186"/>
                <a:gd name="T23" fmla="*/ 131 h 161"/>
                <a:gd name="T24" fmla="*/ 27 w 186"/>
                <a:gd name="T25" fmla="*/ 152 h 161"/>
                <a:gd name="T26" fmla="*/ 53 w 186"/>
                <a:gd name="T27" fmla="*/ 160 h 161"/>
                <a:gd name="T28" fmla="*/ 79 w 186"/>
                <a:gd name="T29" fmla="*/ 161 h 161"/>
                <a:gd name="T30" fmla="*/ 105 w 186"/>
                <a:gd name="T31" fmla="*/ 161 h 161"/>
                <a:gd name="T32" fmla="*/ 135 w 186"/>
                <a:gd name="T33" fmla="*/ 159 h 161"/>
                <a:gd name="T34" fmla="*/ 158 w 186"/>
                <a:gd name="T35" fmla="*/ 153 h 161"/>
                <a:gd name="T36" fmla="*/ 178 w 186"/>
                <a:gd name="T37" fmla="*/ 133 h 161"/>
                <a:gd name="T38" fmla="*/ 185 w 186"/>
                <a:gd name="T39" fmla="*/ 106 h 161"/>
                <a:gd name="T40" fmla="*/ 182 w 186"/>
                <a:gd name="T41" fmla="*/ 72 h 161"/>
                <a:gd name="T42" fmla="*/ 169 w 186"/>
                <a:gd name="T43" fmla="*/ 33 h 161"/>
                <a:gd name="T44" fmla="*/ 143 w 186"/>
                <a:gd name="T45" fmla="*/ 1 h 161"/>
                <a:gd name="T46" fmla="*/ 138 w 186"/>
                <a:gd name="T47" fmla="*/ 0 h 161"/>
                <a:gd name="T48" fmla="*/ 72 w 186"/>
                <a:gd name="T49" fmla="*/ 0 h 161"/>
                <a:gd name="T50" fmla="*/ 118 w 186"/>
                <a:gd name="T51" fmla="*/ 56 h 161"/>
                <a:gd name="T52" fmla="*/ 121 w 186"/>
                <a:gd name="T53" fmla="*/ 65 h 161"/>
                <a:gd name="T54" fmla="*/ 105 w 186"/>
                <a:gd name="T55" fmla="*/ 65 h 161"/>
                <a:gd name="T56" fmla="*/ 105 w 186"/>
                <a:gd name="T57" fmla="*/ 64 h 161"/>
                <a:gd name="T58" fmla="*/ 96 w 186"/>
                <a:gd name="T59" fmla="*/ 58 h 161"/>
                <a:gd name="T60" fmla="*/ 86 w 186"/>
                <a:gd name="T61" fmla="*/ 59 h 161"/>
                <a:gd name="T62" fmla="*/ 81 w 186"/>
                <a:gd name="T63" fmla="*/ 61 h 161"/>
                <a:gd name="T64" fmla="*/ 81 w 186"/>
                <a:gd name="T65" fmla="*/ 70 h 161"/>
                <a:gd name="T66" fmla="*/ 86 w 186"/>
                <a:gd name="T67" fmla="*/ 72 h 161"/>
                <a:gd name="T68" fmla="*/ 101 w 186"/>
                <a:gd name="T69" fmla="*/ 76 h 161"/>
                <a:gd name="T70" fmla="*/ 110 w 186"/>
                <a:gd name="T71" fmla="*/ 79 h 161"/>
                <a:gd name="T72" fmla="*/ 123 w 186"/>
                <a:gd name="T73" fmla="*/ 96 h 161"/>
                <a:gd name="T74" fmla="*/ 116 w 186"/>
                <a:gd name="T75" fmla="*/ 116 h 161"/>
                <a:gd name="T76" fmla="*/ 103 w 186"/>
                <a:gd name="T77" fmla="*/ 121 h 161"/>
                <a:gd name="T78" fmla="*/ 100 w 186"/>
                <a:gd name="T79" fmla="*/ 122 h 161"/>
                <a:gd name="T80" fmla="*/ 100 w 186"/>
                <a:gd name="T81" fmla="*/ 130 h 161"/>
                <a:gd name="T82" fmla="*/ 85 w 186"/>
                <a:gd name="T83" fmla="*/ 130 h 161"/>
                <a:gd name="T84" fmla="*/ 85 w 186"/>
                <a:gd name="T85" fmla="*/ 126 h 161"/>
                <a:gd name="T86" fmla="*/ 85 w 186"/>
                <a:gd name="T87" fmla="*/ 122 h 161"/>
                <a:gd name="T88" fmla="*/ 67 w 186"/>
                <a:gd name="T89" fmla="*/ 112 h 161"/>
                <a:gd name="T90" fmla="*/ 62 w 186"/>
                <a:gd name="T91" fmla="*/ 100 h 161"/>
                <a:gd name="T92" fmla="*/ 77 w 186"/>
                <a:gd name="T93" fmla="*/ 100 h 161"/>
                <a:gd name="T94" fmla="*/ 79 w 186"/>
                <a:gd name="T95" fmla="*/ 102 h 161"/>
                <a:gd name="T96" fmla="*/ 89 w 186"/>
                <a:gd name="T97" fmla="*/ 110 h 161"/>
                <a:gd name="T98" fmla="*/ 100 w 186"/>
                <a:gd name="T99" fmla="*/ 109 h 161"/>
                <a:gd name="T100" fmla="*/ 106 w 186"/>
                <a:gd name="T101" fmla="*/ 105 h 161"/>
                <a:gd name="T102" fmla="*/ 104 w 186"/>
                <a:gd name="T103" fmla="*/ 93 h 161"/>
                <a:gd name="T104" fmla="*/ 95 w 186"/>
                <a:gd name="T105" fmla="*/ 90 h 161"/>
                <a:gd name="T106" fmla="*/ 80 w 186"/>
                <a:gd name="T107" fmla="*/ 86 h 161"/>
                <a:gd name="T108" fmla="*/ 70 w 186"/>
                <a:gd name="T109" fmla="*/ 80 h 161"/>
                <a:gd name="T110" fmla="*/ 75 w 186"/>
                <a:gd name="T111" fmla="*/ 49 h 161"/>
                <a:gd name="T112" fmla="*/ 82 w 186"/>
                <a:gd name="T113" fmla="*/ 47 h 161"/>
                <a:gd name="T114" fmla="*/ 85 w 186"/>
                <a:gd name="T115" fmla="*/ 46 h 161"/>
                <a:gd name="T116" fmla="*/ 85 w 186"/>
                <a:gd name="T117" fmla="*/ 38 h 161"/>
                <a:gd name="T118" fmla="*/ 100 w 186"/>
                <a:gd name="T119" fmla="*/ 38 h 161"/>
                <a:gd name="T120" fmla="*/ 100 w 186"/>
                <a:gd name="T121" fmla="*/ 46 h 161"/>
                <a:gd name="T122" fmla="*/ 118 w 186"/>
                <a:gd name="T123" fmla="*/ 5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6" h="161">
                  <a:moveTo>
                    <a:pt x="72" y="0"/>
                  </a:moveTo>
                  <a:cubicBezTo>
                    <a:pt x="71" y="0"/>
                    <a:pt x="70" y="0"/>
                    <a:pt x="69" y="0"/>
                  </a:cubicBezTo>
                  <a:cubicBezTo>
                    <a:pt x="69" y="2"/>
                    <a:pt x="68" y="4"/>
                    <a:pt x="68" y="6"/>
                  </a:cubicBezTo>
                  <a:cubicBezTo>
                    <a:pt x="67" y="14"/>
                    <a:pt x="66" y="21"/>
                    <a:pt x="63" y="29"/>
                  </a:cubicBezTo>
                  <a:cubicBezTo>
                    <a:pt x="61" y="36"/>
                    <a:pt x="58" y="43"/>
                    <a:pt x="53" y="48"/>
                  </a:cubicBezTo>
                  <a:cubicBezTo>
                    <a:pt x="46" y="55"/>
                    <a:pt x="39" y="60"/>
                    <a:pt x="29" y="61"/>
                  </a:cubicBezTo>
                  <a:cubicBezTo>
                    <a:pt x="22" y="62"/>
                    <a:pt x="15" y="60"/>
                    <a:pt x="9" y="56"/>
                  </a:cubicBezTo>
                  <a:cubicBezTo>
                    <a:pt x="8" y="56"/>
                    <a:pt x="8" y="56"/>
                    <a:pt x="7" y="55"/>
                  </a:cubicBezTo>
                  <a:cubicBezTo>
                    <a:pt x="7" y="56"/>
                    <a:pt x="7" y="57"/>
                    <a:pt x="6" y="57"/>
                  </a:cubicBezTo>
                  <a:cubicBezTo>
                    <a:pt x="3" y="68"/>
                    <a:pt x="1" y="80"/>
                    <a:pt x="0" y="91"/>
                  </a:cubicBezTo>
                  <a:cubicBezTo>
                    <a:pt x="0" y="97"/>
                    <a:pt x="0" y="103"/>
                    <a:pt x="1" y="109"/>
                  </a:cubicBezTo>
                  <a:cubicBezTo>
                    <a:pt x="1" y="117"/>
                    <a:pt x="3" y="124"/>
                    <a:pt x="6" y="131"/>
                  </a:cubicBezTo>
                  <a:cubicBezTo>
                    <a:pt x="10" y="140"/>
                    <a:pt x="17" y="147"/>
                    <a:pt x="27" y="152"/>
                  </a:cubicBezTo>
                  <a:cubicBezTo>
                    <a:pt x="35" y="156"/>
                    <a:pt x="44" y="158"/>
                    <a:pt x="53" y="160"/>
                  </a:cubicBezTo>
                  <a:cubicBezTo>
                    <a:pt x="62" y="161"/>
                    <a:pt x="70" y="161"/>
                    <a:pt x="79" y="161"/>
                  </a:cubicBezTo>
                  <a:cubicBezTo>
                    <a:pt x="87" y="161"/>
                    <a:pt x="96" y="161"/>
                    <a:pt x="105" y="161"/>
                  </a:cubicBezTo>
                  <a:cubicBezTo>
                    <a:pt x="115" y="161"/>
                    <a:pt x="125" y="161"/>
                    <a:pt x="135" y="159"/>
                  </a:cubicBezTo>
                  <a:cubicBezTo>
                    <a:pt x="143" y="158"/>
                    <a:pt x="150" y="156"/>
                    <a:pt x="158" y="153"/>
                  </a:cubicBezTo>
                  <a:cubicBezTo>
                    <a:pt x="167" y="148"/>
                    <a:pt x="173" y="142"/>
                    <a:pt x="178" y="133"/>
                  </a:cubicBezTo>
                  <a:cubicBezTo>
                    <a:pt x="183" y="125"/>
                    <a:pt x="184" y="115"/>
                    <a:pt x="185" y="106"/>
                  </a:cubicBezTo>
                  <a:cubicBezTo>
                    <a:pt x="186" y="94"/>
                    <a:pt x="185" y="83"/>
                    <a:pt x="182" y="72"/>
                  </a:cubicBezTo>
                  <a:cubicBezTo>
                    <a:pt x="180" y="58"/>
                    <a:pt x="175" y="45"/>
                    <a:pt x="169" y="33"/>
                  </a:cubicBezTo>
                  <a:cubicBezTo>
                    <a:pt x="162" y="21"/>
                    <a:pt x="154" y="10"/>
                    <a:pt x="143" y="1"/>
                  </a:cubicBezTo>
                  <a:cubicBezTo>
                    <a:pt x="142" y="0"/>
                    <a:pt x="140" y="0"/>
                    <a:pt x="138" y="0"/>
                  </a:cubicBezTo>
                  <a:cubicBezTo>
                    <a:pt x="116" y="0"/>
                    <a:pt x="94" y="0"/>
                    <a:pt x="72" y="0"/>
                  </a:cubicBezTo>
                  <a:close/>
                  <a:moveTo>
                    <a:pt x="118" y="56"/>
                  </a:moveTo>
                  <a:cubicBezTo>
                    <a:pt x="119" y="59"/>
                    <a:pt x="120" y="61"/>
                    <a:pt x="121" y="65"/>
                  </a:cubicBezTo>
                  <a:cubicBezTo>
                    <a:pt x="115" y="65"/>
                    <a:pt x="110" y="65"/>
                    <a:pt x="105" y="65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3" y="60"/>
                    <a:pt x="100" y="59"/>
                    <a:pt x="96" y="58"/>
                  </a:cubicBezTo>
                  <a:cubicBezTo>
                    <a:pt x="92" y="58"/>
                    <a:pt x="89" y="58"/>
                    <a:pt x="86" y="59"/>
                  </a:cubicBezTo>
                  <a:cubicBezTo>
                    <a:pt x="84" y="59"/>
                    <a:pt x="83" y="60"/>
                    <a:pt x="81" y="61"/>
                  </a:cubicBezTo>
                  <a:cubicBezTo>
                    <a:pt x="78" y="63"/>
                    <a:pt x="78" y="67"/>
                    <a:pt x="81" y="70"/>
                  </a:cubicBezTo>
                  <a:cubicBezTo>
                    <a:pt x="83" y="71"/>
                    <a:pt x="84" y="72"/>
                    <a:pt x="86" y="72"/>
                  </a:cubicBezTo>
                  <a:cubicBezTo>
                    <a:pt x="91" y="74"/>
                    <a:pt x="96" y="75"/>
                    <a:pt x="101" y="76"/>
                  </a:cubicBezTo>
                  <a:cubicBezTo>
                    <a:pt x="104" y="77"/>
                    <a:pt x="107" y="78"/>
                    <a:pt x="110" y="79"/>
                  </a:cubicBezTo>
                  <a:cubicBezTo>
                    <a:pt x="117" y="83"/>
                    <a:pt x="122" y="88"/>
                    <a:pt x="123" y="96"/>
                  </a:cubicBezTo>
                  <a:cubicBezTo>
                    <a:pt x="124" y="104"/>
                    <a:pt x="122" y="110"/>
                    <a:pt x="116" y="116"/>
                  </a:cubicBezTo>
                  <a:cubicBezTo>
                    <a:pt x="112" y="119"/>
                    <a:pt x="108" y="121"/>
                    <a:pt x="103" y="121"/>
                  </a:cubicBezTo>
                  <a:cubicBezTo>
                    <a:pt x="102" y="122"/>
                    <a:pt x="101" y="122"/>
                    <a:pt x="100" y="122"/>
                  </a:cubicBezTo>
                  <a:cubicBezTo>
                    <a:pt x="100" y="125"/>
                    <a:pt x="100" y="127"/>
                    <a:pt x="100" y="130"/>
                  </a:cubicBezTo>
                  <a:cubicBezTo>
                    <a:pt x="95" y="130"/>
                    <a:pt x="90" y="130"/>
                    <a:pt x="85" y="130"/>
                  </a:cubicBezTo>
                  <a:cubicBezTo>
                    <a:pt x="85" y="129"/>
                    <a:pt x="85" y="127"/>
                    <a:pt x="85" y="126"/>
                  </a:cubicBezTo>
                  <a:cubicBezTo>
                    <a:pt x="85" y="125"/>
                    <a:pt x="85" y="123"/>
                    <a:pt x="85" y="122"/>
                  </a:cubicBezTo>
                  <a:cubicBezTo>
                    <a:pt x="78" y="121"/>
                    <a:pt x="71" y="118"/>
                    <a:pt x="67" y="112"/>
                  </a:cubicBezTo>
                  <a:cubicBezTo>
                    <a:pt x="64" y="108"/>
                    <a:pt x="63" y="104"/>
                    <a:pt x="62" y="100"/>
                  </a:cubicBezTo>
                  <a:cubicBezTo>
                    <a:pt x="67" y="100"/>
                    <a:pt x="72" y="100"/>
                    <a:pt x="77" y="100"/>
                  </a:cubicBezTo>
                  <a:cubicBezTo>
                    <a:pt x="78" y="100"/>
                    <a:pt x="78" y="101"/>
                    <a:pt x="79" y="102"/>
                  </a:cubicBezTo>
                  <a:cubicBezTo>
                    <a:pt x="81" y="106"/>
                    <a:pt x="84" y="109"/>
                    <a:pt x="89" y="110"/>
                  </a:cubicBezTo>
                  <a:cubicBezTo>
                    <a:pt x="92" y="110"/>
                    <a:pt x="96" y="110"/>
                    <a:pt x="100" y="109"/>
                  </a:cubicBezTo>
                  <a:cubicBezTo>
                    <a:pt x="102" y="108"/>
                    <a:pt x="104" y="107"/>
                    <a:pt x="106" y="105"/>
                  </a:cubicBezTo>
                  <a:cubicBezTo>
                    <a:pt x="110" y="101"/>
                    <a:pt x="109" y="95"/>
                    <a:pt x="104" y="93"/>
                  </a:cubicBezTo>
                  <a:cubicBezTo>
                    <a:pt x="101" y="92"/>
                    <a:pt x="98" y="91"/>
                    <a:pt x="95" y="90"/>
                  </a:cubicBezTo>
                  <a:cubicBezTo>
                    <a:pt x="90" y="89"/>
                    <a:pt x="85" y="87"/>
                    <a:pt x="80" y="86"/>
                  </a:cubicBezTo>
                  <a:cubicBezTo>
                    <a:pt x="76" y="85"/>
                    <a:pt x="73" y="83"/>
                    <a:pt x="70" y="80"/>
                  </a:cubicBezTo>
                  <a:cubicBezTo>
                    <a:pt x="61" y="71"/>
                    <a:pt x="63" y="55"/>
                    <a:pt x="75" y="49"/>
                  </a:cubicBezTo>
                  <a:cubicBezTo>
                    <a:pt x="78" y="48"/>
                    <a:pt x="80" y="47"/>
                    <a:pt x="82" y="47"/>
                  </a:cubicBezTo>
                  <a:cubicBezTo>
                    <a:pt x="83" y="46"/>
                    <a:pt x="84" y="46"/>
                    <a:pt x="85" y="46"/>
                  </a:cubicBezTo>
                  <a:cubicBezTo>
                    <a:pt x="85" y="43"/>
                    <a:pt x="85" y="41"/>
                    <a:pt x="85" y="38"/>
                  </a:cubicBezTo>
                  <a:cubicBezTo>
                    <a:pt x="87" y="38"/>
                    <a:pt x="96" y="38"/>
                    <a:pt x="100" y="38"/>
                  </a:cubicBezTo>
                  <a:cubicBezTo>
                    <a:pt x="100" y="41"/>
                    <a:pt x="100" y="43"/>
                    <a:pt x="100" y="46"/>
                  </a:cubicBezTo>
                  <a:cubicBezTo>
                    <a:pt x="107" y="47"/>
                    <a:pt x="113" y="50"/>
                    <a:pt x="118" y="56"/>
                  </a:cubicBezTo>
                  <a:close/>
                </a:path>
              </a:pathLst>
            </a:custGeom>
            <a:solidFill>
              <a:srgbClr val="024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611"/>
            <p:cNvSpPr>
              <a:spLocks noEditPoints="1"/>
            </p:cNvSpPr>
            <p:nvPr/>
          </p:nvSpPr>
          <p:spPr bwMode="auto">
            <a:xfrm>
              <a:off x="2846388" y="4346576"/>
              <a:ext cx="309563" cy="215900"/>
            </a:xfrm>
            <a:custGeom>
              <a:avLst/>
              <a:gdLst>
                <a:gd name="T0" fmla="*/ 37 w 157"/>
                <a:gd name="T1" fmla="*/ 63 h 110"/>
                <a:gd name="T2" fmla="*/ 40 w 157"/>
                <a:gd name="T3" fmla="*/ 63 h 110"/>
                <a:gd name="T4" fmla="*/ 36 w 157"/>
                <a:gd name="T5" fmla="*/ 67 h 110"/>
                <a:gd name="T6" fmla="*/ 32 w 157"/>
                <a:gd name="T7" fmla="*/ 89 h 110"/>
                <a:gd name="T8" fmla="*/ 43 w 157"/>
                <a:gd name="T9" fmla="*/ 105 h 110"/>
                <a:gd name="T10" fmla="*/ 60 w 157"/>
                <a:gd name="T11" fmla="*/ 109 h 110"/>
                <a:gd name="T12" fmla="*/ 79 w 157"/>
                <a:gd name="T13" fmla="*/ 97 h 110"/>
                <a:gd name="T14" fmla="*/ 88 w 157"/>
                <a:gd name="T15" fmla="*/ 80 h 110"/>
                <a:gd name="T16" fmla="*/ 92 w 157"/>
                <a:gd name="T17" fmla="*/ 56 h 110"/>
                <a:gd name="T18" fmla="*/ 93 w 157"/>
                <a:gd name="T19" fmla="*/ 48 h 110"/>
                <a:gd name="T20" fmla="*/ 102 w 157"/>
                <a:gd name="T21" fmla="*/ 48 h 110"/>
                <a:gd name="T22" fmla="*/ 111 w 157"/>
                <a:gd name="T23" fmla="*/ 48 h 110"/>
                <a:gd name="T24" fmla="*/ 121 w 157"/>
                <a:gd name="T25" fmla="*/ 48 h 110"/>
                <a:gd name="T26" fmla="*/ 130 w 157"/>
                <a:gd name="T27" fmla="*/ 48 h 110"/>
                <a:gd name="T28" fmla="*/ 139 w 157"/>
                <a:gd name="T29" fmla="*/ 48 h 110"/>
                <a:gd name="T30" fmla="*/ 148 w 157"/>
                <a:gd name="T31" fmla="*/ 48 h 110"/>
                <a:gd name="T32" fmla="*/ 157 w 157"/>
                <a:gd name="T33" fmla="*/ 48 h 110"/>
                <a:gd name="T34" fmla="*/ 155 w 157"/>
                <a:gd name="T35" fmla="*/ 42 h 110"/>
                <a:gd name="T36" fmla="*/ 155 w 157"/>
                <a:gd name="T37" fmla="*/ 38 h 110"/>
                <a:gd name="T38" fmla="*/ 154 w 157"/>
                <a:gd name="T39" fmla="*/ 32 h 110"/>
                <a:gd name="T40" fmla="*/ 151 w 157"/>
                <a:gd name="T41" fmla="*/ 32 h 110"/>
                <a:gd name="T42" fmla="*/ 90 w 157"/>
                <a:gd name="T43" fmla="*/ 32 h 110"/>
                <a:gd name="T44" fmla="*/ 85 w 157"/>
                <a:gd name="T45" fmla="*/ 30 h 110"/>
                <a:gd name="T46" fmla="*/ 73 w 157"/>
                <a:gd name="T47" fmla="*/ 19 h 110"/>
                <a:gd name="T48" fmla="*/ 48 w 157"/>
                <a:gd name="T49" fmla="*/ 5 h 110"/>
                <a:gd name="T50" fmla="*/ 25 w 157"/>
                <a:gd name="T51" fmla="*/ 2 h 110"/>
                <a:gd name="T52" fmla="*/ 3 w 157"/>
                <a:gd name="T53" fmla="*/ 19 h 110"/>
                <a:gd name="T54" fmla="*/ 1 w 157"/>
                <a:gd name="T55" fmla="*/ 39 h 110"/>
                <a:gd name="T56" fmla="*/ 4 w 157"/>
                <a:gd name="T57" fmla="*/ 48 h 110"/>
                <a:gd name="T58" fmla="*/ 22 w 157"/>
                <a:gd name="T59" fmla="*/ 61 h 110"/>
                <a:gd name="T60" fmla="*/ 37 w 157"/>
                <a:gd name="T61" fmla="*/ 63 h 110"/>
                <a:gd name="T62" fmla="*/ 73 w 157"/>
                <a:gd name="T63" fmla="*/ 63 h 110"/>
                <a:gd name="T64" fmla="*/ 75 w 157"/>
                <a:gd name="T65" fmla="*/ 63 h 110"/>
                <a:gd name="T66" fmla="*/ 69 w 157"/>
                <a:gd name="T67" fmla="*/ 84 h 110"/>
                <a:gd name="T68" fmla="*/ 65 w 157"/>
                <a:gd name="T69" fmla="*/ 90 h 110"/>
                <a:gd name="T70" fmla="*/ 57 w 157"/>
                <a:gd name="T71" fmla="*/ 94 h 110"/>
                <a:gd name="T72" fmla="*/ 54 w 157"/>
                <a:gd name="T73" fmla="*/ 93 h 110"/>
                <a:gd name="T74" fmla="*/ 48 w 157"/>
                <a:gd name="T75" fmla="*/ 77 h 110"/>
                <a:gd name="T76" fmla="*/ 56 w 157"/>
                <a:gd name="T77" fmla="*/ 70 h 110"/>
                <a:gd name="T78" fmla="*/ 73 w 157"/>
                <a:gd name="T79" fmla="*/ 63 h 110"/>
                <a:gd name="T80" fmla="*/ 28 w 157"/>
                <a:gd name="T81" fmla="*/ 47 h 110"/>
                <a:gd name="T82" fmla="*/ 18 w 157"/>
                <a:gd name="T83" fmla="*/ 40 h 110"/>
                <a:gd name="T84" fmla="*/ 16 w 157"/>
                <a:gd name="T85" fmla="*/ 34 h 110"/>
                <a:gd name="T86" fmla="*/ 22 w 157"/>
                <a:gd name="T87" fmla="*/ 19 h 110"/>
                <a:gd name="T88" fmla="*/ 31 w 157"/>
                <a:gd name="T89" fmla="*/ 17 h 110"/>
                <a:gd name="T90" fmla="*/ 51 w 157"/>
                <a:gd name="T91" fmla="*/ 24 h 110"/>
                <a:gd name="T92" fmla="*/ 66 w 157"/>
                <a:gd name="T93" fmla="*/ 34 h 110"/>
                <a:gd name="T94" fmla="*/ 67 w 157"/>
                <a:gd name="T95" fmla="*/ 35 h 110"/>
                <a:gd name="T96" fmla="*/ 66 w 157"/>
                <a:gd name="T97" fmla="*/ 36 h 110"/>
                <a:gd name="T98" fmla="*/ 41 w 157"/>
                <a:gd name="T99" fmla="*/ 47 h 110"/>
                <a:gd name="T100" fmla="*/ 28 w 157"/>
                <a:gd name="T101" fmla="*/ 4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7" h="110">
                  <a:moveTo>
                    <a:pt x="37" y="63"/>
                  </a:moveTo>
                  <a:cubicBezTo>
                    <a:pt x="38" y="63"/>
                    <a:pt x="39" y="63"/>
                    <a:pt x="40" y="63"/>
                  </a:cubicBezTo>
                  <a:cubicBezTo>
                    <a:pt x="38" y="65"/>
                    <a:pt x="37" y="66"/>
                    <a:pt x="36" y="67"/>
                  </a:cubicBezTo>
                  <a:cubicBezTo>
                    <a:pt x="31" y="74"/>
                    <a:pt x="30" y="81"/>
                    <a:pt x="32" y="89"/>
                  </a:cubicBezTo>
                  <a:cubicBezTo>
                    <a:pt x="33" y="96"/>
                    <a:pt x="37" y="101"/>
                    <a:pt x="43" y="105"/>
                  </a:cubicBezTo>
                  <a:cubicBezTo>
                    <a:pt x="48" y="109"/>
                    <a:pt x="54" y="110"/>
                    <a:pt x="60" y="109"/>
                  </a:cubicBezTo>
                  <a:cubicBezTo>
                    <a:pt x="68" y="108"/>
                    <a:pt x="75" y="104"/>
                    <a:pt x="79" y="97"/>
                  </a:cubicBezTo>
                  <a:cubicBezTo>
                    <a:pt x="83" y="92"/>
                    <a:pt x="86" y="86"/>
                    <a:pt x="88" y="80"/>
                  </a:cubicBezTo>
                  <a:cubicBezTo>
                    <a:pt x="90" y="72"/>
                    <a:pt x="91" y="64"/>
                    <a:pt x="92" y="56"/>
                  </a:cubicBezTo>
                  <a:cubicBezTo>
                    <a:pt x="92" y="53"/>
                    <a:pt x="92" y="51"/>
                    <a:pt x="93" y="48"/>
                  </a:cubicBezTo>
                  <a:cubicBezTo>
                    <a:pt x="96" y="48"/>
                    <a:pt x="99" y="48"/>
                    <a:pt x="102" y="48"/>
                  </a:cubicBezTo>
                  <a:cubicBezTo>
                    <a:pt x="105" y="48"/>
                    <a:pt x="108" y="48"/>
                    <a:pt x="111" y="48"/>
                  </a:cubicBezTo>
                  <a:cubicBezTo>
                    <a:pt x="114" y="48"/>
                    <a:pt x="118" y="48"/>
                    <a:pt x="121" y="48"/>
                  </a:cubicBezTo>
                  <a:cubicBezTo>
                    <a:pt x="124" y="48"/>
                    <a:pt x="127" y="48"/>
                    <a:pt x="130" y="48"/>
                  </a:cubicBezTo>
                  <a:cubicBezTo>
                    <a:pt x="133" y="48"/>
                    <a:pt x="136" y="48"/>
                    <a:pt x="139" y="48"/>
                  </a:cubicBezTo>
                  <a:cubicBezTo>
                    <a:pt x="142" y="48"/>
                    <a:pt x="145" y="48"/>
                    <a:pt x="148" y="48"/>
                  </a:cubicBezTo>
                  <a:cubicBezTo>
                    <a:pt x="151" y="48"/>
                    <a:pt x="154" y="48"/>
                    <a:pt x="157" y="48"/>
                  </a:cubicBezTo>
                  <a:cubicBezTo>
                    <a:pt x="157" y="46"/>
                    <a:pt x="156" y="44"/>
                    <a:pt x="155" y="42"/>
                  </a:cubicBezTo>
                  <a:cubicBezTo>
                    <a:pt x="155" y="41"/>
                    <a:pt x="155" y="39"/>
                    <a:pt x="155" y="38"/>
                  </a:cubicBezTo>
                  <a:cubicBezTo>
                    <a:pt x="155" y="36"/>
                    <a:pt x="155" y="34"/>
                    <a:pt x="154" y="32"/>
                  </a:cubicBezTo>
                  <a:cubicBezTo>
                    <a:pt x="153" y="32"/>
                    <a:pt x="152" y="32"/>
                    <a:pt x="151" y="32"/>
                  </a:cubicBezTo>
                  <a:cubicBezTo>
                    <a:pt x="131" y="32"/>
                    <a:pt x="111" y="32"/>
                    <a:pt x="90" y="32"/>
                  </a:cubicBezTo>
                  <a:cubicBezTo>
                    <a:pt x="88" y="32"/>
                    <a:pt x="86" y="31"/>
                    <a:pt x="85" y="30"/>
                  </a:cubicBezTo>
                  <a:cubicBezTo>
                    <a:pt x="81" y="26"/>
                    <a:pt x="77" y="23"/>
                    <a:pt x="73" y="19"/>
                  </a:cubicBezTo>
                  <a:cubicBezTo>
                    <a:pt x="65" y="13"/>
                    <a:pt x="57" y="8"/>
                    <a:pt x="48" y="5"/>
                  </a:cubicBezTo>
                  <a:cubicBezTo>
                    <a:pt x="40" y="2"/>
                    <a:pt x="33" y="0"/>
                    <a:pt x="25" y="2"/>
                  </a:cubicBezTo>
                  <a:cubicBezTo>
                    <a:pt x="15" y="4"/>
                    <a:pt x="7" y="9"/>
                    <a:pt x="3" y="19"/>
                  </a:cubicBezTo>
                  <a:cubicBezTo>
                    <a:pt x="0" y="25"/>
                    <a:pt x="0" y="32"/>
                    <a:pt x="1" y="39"/>
                  </a:cubicBezTo>
                  <a:cubicBezTo>
                    <a:pt x="2" y="42"/>
                    <a:pt x="2" y="45"/>
                    <a:pt x="4" y="48"/>
                  </a:cubicBezTo>
                  <a:cubicBezTo>
                    <a:pt x="9" y="54"/>
                    <a:pt x="15" y="59"/>
                    <a:pt x="22" y="61"/>
                  </a:cubicBezTo>
                  <a:cubicBezTo>
                    <a:pt x="27" y="63"/>
                    <a:pt x="32" y="63"/>
                    <a:pt x="37" y="63"/>
                  </a:cubicBezTo>
                  <a:close/>
                  <a:moveTo>
                    <a:pt x="73" y="63"/>
                  </a:moveTo>
                  <a:cubicBezTo>
                    <a:pt x="74" y="63"/>
                    <a:pt x="74" y="63"/>
                    <a:pt x="75" y="63"/>
                  </a:cubicBezTo>
                  <a:cubicBezTo>
                    <a:pt x="74" y="71"/>
                    <a:pt x="73" y="78"/>
                    <a:pt x="69" y="84"/>
                  </a:cubicBezTo>
                  <a:cubicBezTo>
                    <a:pt x="68" y="86"/>
                    <a:pt x="66" y="88"/>
                    <a:pt x="65" y="90"/>
                  </a:cubicBezTo>
                  <a:cubicBezTo>
                    <a:pt x="63" y="92"/>
                    <a:pt x="60" y="93"/>
                    <a:pt x="57" y="94"/>
                  </a:cubicBezTo>
                  <a:cubicBezTo>
                    <a:pt x="56" y="94"/>
                    <a:pt x="55" y="94"/>
                    <a:pt x="54" y="93"/>
                  </a:cubicBezTo>
                  <a:cubicBezTo>
                    <a:pt x="49" y="91"/>
                    <a:pt x="44" y="84"/>
                    <a:pt x="48" y="77"/>
                  </a:cubicBezTo>
                  <a:cubicBezTo>
                    <a:pt x="50" y="74"/>
                    <a:pt x="53" y="72"/>
                    <a:pt x="56" y="70"/>
                  </a:cubicBezTo>
                  <a:cubicBezTo>
                    <a:pt x="61" y="67"/>
                    <a:pt x="67" y="65"/>
                    <a:pt x="73" y="63"/>
                  </a:cubicBezTo>
                  <a:close/>
                  <a:moveTo>
                    <a:pt x="28" y="47"/>
                  </a:moveTo>
                  <a:cubicBezTo>
                    <a:pt x="24" y="45"/>
                    <a:pt x="20" y="43"/>
                    <a:pt x="18" y="40"/>
                  </a:cubicBezTo>
                  <a:cubicBezTo>
                    <a:pt x="17" y="38"/>
                    <a:pt x="16" y="36"/>
                    <a:pt x="16" y="34"/>
                  </a:cubicBezTo>
                  <a:cubicBezTo>
                    <a:pt x="15" y="28"/>
                    <a:pt x="17" y="22"/>
                    <a:pt x="22" y="19"/>
                  </a:cubicBezTo>
                  <a:cubicBezTo>
                    <a:pt x="25" y="17"/>
                    <a:pt x="28" y="17"/>
                    <a:pt x="31" y="17"/>
                  </a:cubicBezTo>
                  <a:cubicBezTo>
                    <a:pt x="39" y="17"/>
                    <a:pt x="45" y="20"/>
                    <a:pt x="51" y="24"/>
                  </a:cubicBezTo>
                  <a:cubicBezTo>
                    <a:pt x="57" y="27"/>
                    <a:pt x="61" y="30"/>
                    <a:pt x="66" y="34"/>
                  </a:cubicBezTo>
                  <a:cubicBezTo>
                    <a:pt x="66" y="34"/>
                    <a:pt x="67" y="35"/>
                    <a:pt x="67" y="35"/>
                  </a:cubicBezTo>
                  <a:cubicBezTo>
                    <a:pt x="67" y="36"/>
                    <a:pt x="67" y="36"/>
                    <a:pt x="66" y="36"/>
                  </a:cubicBezTo>
                  <a:cubicBezTo>
                    <a:pt x="58" y="41"/>
                    <a:pt x="50" y="45"/>
                    <a:pt x="41" y="47"/>
                  </a:cubicBezTo>
                  <a:cubicBezTo>
                    <a:pt x="37" y="48"/>
                    <a:pt x="32" y="48"/>
                    <a:pt x="28" y="47"/>
                  </a:cubicBezTo>
                  <a:close/>
                </a:path>
              </a:pathLst>
            </a:custGeom>
            <a:solidFill>
              <a:srgbClr val="B0C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612"/>
            <p:cNvSpPr>
              <a:spLocks/>
            </p:cNvSpPr>
            <p:nvPr/>
          </p:nvSpPr>
          <p:spPr bwMode="auto">
            <a:xfrm>
              <a:off x="2952751" y="4494213"/>
              <a:ext cx="19050" cy="22225"/>
            </a:xfrm>
            <a:custGeom>
              <a:avLst/>
              <a:gdLst>
                <a:gd name="T0" fmla="*/ 1 w 10"/>
                <a:gd name="T1" fmla="*/ 7 h 11"/>
                <a:gd name="T2" fmla="*/ 2 w 10"/>
                <a:gd name="T3" fmla="*/ 10 h 11"/>
                <a:gd name="T4" fmla="*/ 4 w 10"/>
                <a:gd name="T5" fmla="*/ 10 h 11"/>
                <a:gd name="T6" fmla="*/ 6 w 10"/>
                <a:gd name="T7" fmla="*/ 8 h 11"/>
                <a:gd name="T8" fmla="*/ 10 w 10"/>
                <a:gd name="T9" fmla="*/ 0 h 11"/>
                <a:gd name="T10" fmla="*/ 1 w 10"/>
                <a:gd name="T11" fmla="*/ 6 h 11"/>
                <a:gd name="T12" fmla="*/ 1 w 10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1">
                  <a:moveTo>
                    <a:pt x="1" y="7"/>
                  </a:moveTo>
                  <a:cubicBezTo>
                    <a:pt x="0" y="8"/>
                    <a:pt x="1" y="9"/>
                    <a:pt x="2" y="10"/>
                  </a:cubicBezTo>
                  <a:cubicBezTo>
                    <a:pt x="2" y="11"/>
                    <a:pt x="3" y="11"/>
                    <a:pt x="4" y="10"/>
                  </a:cubicBezTo>
                  <a:cubicBezTo>
                    <a:pt x="5" y="10"/>
                    <a:pt x="6" y="9"/>
                    <a:pt x="6" y="8"/>
                  </a:cubicBezTo>
                  <a:cubicBezTo>
                    <a:pt x="8" y="6"/>
                    <a:pt x="9" y="3"/>
                    <a:pt x="10" y="0"/>
                  </a:cubicBezTo>
                  <a:cubicBezTo>
                    <a:pt x="7" y="1"/>
                    <a:pt x="4" y="3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24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749" y="1057738"/>
            <a:ext cx="798668" cy="37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3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 rot="5400000">
            <a:off x="4911152" y="2126390"/>
            <a:ext cx="4097974" cy="3942845"/>
          </a:xfrm>
          <a:prstGeom prst="roundRect">
            <a:avLst>
              <a:gd name="adj" fmla="val 2865"/>
            </a:avLst>
          </a:prstGeom>
          <a:gradFill>
            <a:gsLst>
              <a:gs pos="1000">
                <a:schemeClr val="tx2">
                  <a:lumMod val="0"/>
                  <a:lumOff val="100000"/>
                </a:schemeClr>
              </a:gs>
              <a:gs pos="100000">
                <a:schemeClr val="tx1">
                  <a:lumMod val="22000"/>
                  <a:lumOff val="78000"/>
                </a:schemeClr>
              </a:gs>
            </a:gsLst>
            <a:lin ang="162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7C9CC"/>
              </a:solidFill>
              <a:latin typeface="Gotham Rounded Book" pitchFamily="50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gray">
          <a:xfrm flipH="1">
            <a:off x="4935150" y="2674401"/>
            <a:ext cx="1938718" cy="36866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C7C9CC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b="0" dirty="0">
                <a:latin typeface="Gotham Rounded Medium" charset="0"/>
                <a:ea typeface="Gotham Rounded Medium" charset="0"/>
                <a:cs typeface="Gotham Rounded Medium" charset="0"/>
              </a:rPr>
              <a:t>Clear Market Leader – Advise!!</a:t>
            </a:r>
          </a:p>
        </p:txBody>
      </p:sp>
      <p:sp>
        <p:nvSpPr>
          <p:cNvPr id="54" name="Rounded Rectangle 53"/>
          <p:cNvSpPr/>
          <p:nvPr/>
        </p:nvSpPr>
        <p:spPr bwMode="gray">
          <a:xfrm>
            <a:off x="5278580" y="1154973"/>
            <a:ext cx="3113883" cy="922805"/>
          </a:xfrm>
          <a:prstGeom prst="roundRect">
            <a:avLst>
              <a:gd name="adj" fmla="val 12663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9050" h="63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27432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24394"/>
                </a:solidFill>
                <a:ea typeface="ＭＳ Ｐゴシック" charset="-128"/>
                <a:cs typeface="Calibri"/>
              </a:rPr>
              <a:t>52% market share </a:t>
            </a:r>
            <a:endParaRPr lang="en-US" sz="2000" dirty="0">
              <a:solidFill>
                <a:srgbClr val="024394"/>
              </a:solidFill>
              <a:latin typeface="Calibri"/>
              <a:ea typeface="ＭＳ Ｐゴシック" charset="-128"/>
              <a:cs typeface="Calibri"/>
            </a:endParaRPr>
          </a:p>
        </p:txBody>
      </p:sp>
      <p:pic>
        <p:nvPicPr>
          <p:cNvPr id="2" name="Picture 1" descr="IDC IMAGE MarketScape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42" y="1458978"/>
            <a:ext cx="3951418" cy="414986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17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414000" y="3314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err="1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4870552" y="2077468"/>
            <a:ext cx="950930" cy="830997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4870552" y="3321149"/>
            <a:ext cx="950930" cy="830997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4870552" y="4091223"/>
            <a:ext cx="950930" cy="830997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78580" y="2283556"/>
            <a:ext cx="36529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otham Rounded Book"/>
                <a:cs typeface="Gotham Rounded Book"/>
              </a:rPr>
              <a:t>Nutanix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Rounded Book"/>
                <a:cs typeface="Gotham Rounded Book"/>
              </a:rPr>
              <a:t> has been a key player in the emergence of the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otham Rounded Book"/>
                <a:cs typeface="Gotham Rounded Book"/>
              </a:rPr>
              <a:t>hyperconverged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Rounded Book"/>
                <a:cs typeface="Gotham Rounded Book"/>
              </a:rPr>
              <a:t> market and was early to demonstrate demand for the technology.”</a:t>
            </a:r>
          </a:p>
          <a:p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Gotham Rounded Book"/>
              <a:cs typeface="Gotham Rounded Book"/>
            </a:endParaRPr>
          </a:p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Rounded Book"/>
                <a:cs typeface="Gotham Rounded Book"/>
              </a:rPr>
              <a:t>Leading position in mindshare, as well as market share.”</a:t>
            </a:r>
          </a:p>
          <a:p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Gotham Rounded Book"/>
              <a:cs typeface="Gotham Rounded Book"/>
            </a:endParaRPr>
          </a:p>
          <a:p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otham Rounded Book"/>
                <a:cs typeface="Gotham Rounded Book"/>
              </a:rPr>
              <a:t>Nutanix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Rounded Book"/>
                <a:cs typeface="Gotham Rounded Book"/>
              </a:rPr>
              <a:t> systems have diversified from targeted or specialized workloads like VDI to Tier 1 applications and highly virtualized general business workloads like SAP, Oracle, Microsoft Exchange, SQL Server, SharePoint,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otham Rounded Book"/>
                <a:cs typeface="Gotham Rounded Book"/>
              </a:rPr>
              <a:t>Splunk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Rounded Book"/>
                <a:cs typeface="Gotham Rounded Book"/>
              </a:rPr>
              <a:t>, and Unified Communications.”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600" y="5720077"/>
            <a:ext cx="19050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9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Custom 26">
      <a:dk1>
        <a:sysClr val="windowText" lastClr="000000"/>
      </a:dk1>
      <a:lt1>
        <a:sysClr val="window" lastClr="FFFFFF"/>
      </a:lt1>
      <a:dk2>
        <a:srgbClr val="3F3F3F"/>
      </a:dk2>
      <a:lt2>
        <a:srgbClr val="FFC000"/>
      </a:lt2>
      <a:accent1>
        <a:srgbClr val="024394"/>
      </a:accent1>
      <a:accent2>
        <a:srgbClr val="B1CC11"/>
      </a:accent2>
      <a:accent3>
        <a:srgbClr val="C7C9CC"/>
      </a:accent3>
      <a:accent4>
        <a:srgbClr val="2A5C3D"/>
      </a:accent4>
      <a:accent5>
        <a:srgbClr val="4BACC6"/>
      </a:accent5>
      <a:accent6>
        <a:srgbClr val="153965"/>
      </a:accent6>
      <a:hlink>
        <a:srgbClr val="B1CC11"/>
      </a:hlink>
      <a:folHlink>
        <a:srgbClr val="B1CC1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>
          <a:gsLst>
            <a:gs pos="0">
              <a:schemeClr val="accent1"/>
            </a:gs>
            <a:gs pos="100000">
              <a:schemeClr val="accent1">
                <a:lumMod val="86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threePt" dir="t"/>
        </a:scene3d>
        <a:sp3d prstMaterial="plastic">
          <a:bevelT w="19050" h="6350"/>
        </a:sp3d>
      </a:spPr>
      <a:bodyPr rtlCol="0" anchor="ctr"/>
      <a:lstStyle>
        <a:defPPr algn="ctr">
          <a:defRPr sz="1600">
            <a:solidFill>
              <a:srgbClr val="C7C9CC"/>
            </a:solidFill>
            <a:latin typeface="+mj-lt"/>
            <a:cs typeface="Arial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>
                <a:lumMod val="65000"/>
                <a:lumOff val="35000"/>
              </a:schemeClr>
            </a:solidFill>
            <a:latin typeface="+mj-lt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CF5BE5786385489A5427DC551C59A0" ma:contentTypeVersion="0" ma:contentTypeDescription="Create a new document." ma:contentTypeScope="" ma:versionID="da51455a320aee3b940b48d71b9d3d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da0bab1e00c84e9291a2a9b340ddbc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891768-BC9A-42ED-B292-EC6458FED4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69F4360-5B98-4648-B73E-FF55E6913E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1092DB-A011-4473-B5FF-64513360592E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46500</TotalTime>
  <Words>1010</Words>
  <Application>Microsoft Office PowerPoint</Application>
  <PresentationFormat>On-screen Show (4:3)</PresentationFormat>
  <Paragraphs>173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Calibri</vt:lpstr>
      <vt:lpstr>Gotham Rounded Book</vt:lpstr>
      <vt:lpstr>Gotham Rounded Medium</vt:lpstr>
      <vt:lpstr>Symbol</vt:lpstr>
      <vt:lpstr>Times New Roman</vt:lpstr>
      <vt:lpstr>Wingdings</vt:lpstr>
      <vt:lpstr>Custom Design</vt:lpstr>
      <vt:lpstr>C-level executive summary</vt:lpstr>
      <vt:lpstr>What value is Nutanix driving?</vt:lpstr>
      <vt:lpstr>IDC External TCO/ROI Study Published</vt:lpstr>
      <vt:lpstr>IDC Study Workloads</vt:lpstr>
      <vt:lpstr>From 1 Hour/Day to 1 Hour/Month:  Saving Management Time with Nutanix</vt:lpstr>
      <vt:lpstr>Power &amp; Facilities Can Quickly Add Up</vt:lpstr>
      <vt:lpstr>Resiliency = Time and Cost Savings</vt:lpstr>
      <vt:lpstr>Bottom Line: IT and Business Benefits</vt:lpstr>
      <vt:lpstr>Clear Market Leader – Advise!!</vt:lpstr>
      <vt:lpstr>Nutanix Business Benefits</vt:lpstr>
      <vt:lpstr>Nutanix Solutions = Versatility</vt:lpstr>
      <vt:lpstr>Nutanix mitigates risk</vt:lpstr>
      <vt:lpstr>Broad Customer Adoption</vt:lpstr>
      <vt:lpstr>PowerPoint Presentation</vt:lpstr>
    </vt:vector>
  </TitlesOfParts>
  <Company>NUTANIX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Voss</dc:creator>
  <cp:lastModifiedBy>Fidel Deforte</cp:lastModifiedBy>
  <cp:revision>1041</cp:revision>
  <dcterms:created xsi:type="dcterms:W3CDTF">2011-06-30T14:54:53Z</dcterms:created>
  <dcterms:modified xsi:type="dcterms:W3CDTF">2016-08-01T16:13:23Z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0x0101005BCF5BE5786385489A5427DC551C59A0</vt:lpwstr>
  </property>
</Properties>
</file>